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72" r:id="rId2"/>
    <p:sldId id="256" r:id="rId3"/>
    <p:sldId id="284" r:id="rId4"/>
    <p:sldId id="283" r:id="rId5"/>
    <p:sldId id="286" r:id="rId6"/>
    <p:sldId id="281" r:id="rId7"/>
    <p:sldId id="282" r:id="rId8"/>
    <p:sldId id="285" r:id="rId9"/>
  </p:sldIdLst>
  <p:sldSz cx="6858000" cy="9144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6600"/>
    <a:srgbClr val="FFFF99"/>
    <a:srgbClr val="33CC33"/>
    <a:srgbClr val="FFFF66"/>
    <a:srgbClr val="99FF33"/>
    <a:srgbClr val="99FF66"/>
    <a:srgbClr val="88323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818" autoAdjust="0"/>
    <p:restoredTop sz="91623" autoAdjust="0"/>
  </p:normalViewPr>
  <p:slideViewPr>
    <p:cSldViewPr>
      <p:cViewPr>
        <p:scale>
          <a:sx n="80" d="100"/>
          <a:sy n="80" d="100"/>
        </p:scale>
        <p:origin x="-1356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010FB-5F94-4650-A621-04590908456D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652F681-AA5E-405C-B121-147F8D0211D7}">
      <dgm:prSet phldrT="[Текст]" custT="1"/>
      <dgm:spPr>
        <a:solidFill>
          <a:srgbClr val="FF00FF"/>
        </a:solidFill>
      </dgm:spPr>
      <dgm:t>
        <a:bodyPr/>
        <a:lstStyle/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настоящее время функционируют </a:t>
          </a:r>
          <a:r>
            <a:rPr lang="en-U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групп: 1-группа раннего возраста, 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l-ая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младшая, 2-ая младшая, средняя , старшая - подготовительная к школе группа. 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Посещают детский сад </a:t>
          </a:r>
          <a:r>
            <a:rPr lang="en-U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</a:t>
          </a:r>
          <a:r>
            <a:rPr lang="en-U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детей  в возрасте  от 1,5  до семи лет. 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F76D445-E679-462E-9770-12E6F2C5D165}" type="parTrans" cxnId="{BA806C8A-ED55-407E-A9CD-7C42114EFEE8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CD972D2-63E4-429B-86FE-31248D3A02B2}" type="sibTrans" cxnId="{BA806C8A-ED55-407E-A9CD-7C42114EFEE8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3EE672A8-BCF1-4FDD-943C-85D5B2D0CD56}">
      <dgm:prSet custT="1"/>
      <dgm:spPr>
        <a:solidFill>
          <a:srgbClr val="3399FF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Детский сад «Рябинка» был основан в октябре 1960 года,15 сентября 1992 года детский сад переселился из старого приспособленного здания в новое, построенное по типовому проекту. 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68A800-3A9A-48F6-91C0-17180B3FADCC}" type="parTrans" cxnId="{6CA25695-4C7B-480B-AA01-2813AC7B90C9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5F7FDDDD-251C-4162-B7F9-776ED39E92DB}" type="sibTrans" cxnId="{6CA25695-4C7B-480B-AA01-2813AC7B90C9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7BC2347B-58CE-4437-8D4E-1C55BFCDB628}">
      <dgm:prSet custT="1"/>
      <dgm:spPr>
        <a:solidFill>
          <a:srgbClr val="FF0000"/>
        </a:soli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Здание шести групповое, проектная мощность - 140 детей. Одна группа оборудована под кабинет татарского языка, экологическую комнату и  кабинет по ПДД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344D9F-1824-4DFC-A4EB-3A95750F7B0A}" type="parTrans" cxnId="{8FA38F02-4E5F-4F42-9A62-713FBE4D24F6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6976AEA4-45A1-422C-A5A6-2AD0145DBE03}" type="sibTrans" cxnId="{8FA38F02-4E5F-4F42-9A62-713FBE4D24F6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9F556D61-33DB-4E21-A7F6-8A0F59B10104}">
      <dgm:prSet custT="1"/>
      <dgm:spPr>
        <a:solidFill>
          <a:srgbClr val="F39B19"/>
        </a:solidFill>
      </dgm:spPr>
      <dgm:t>
        <a:bodyPr/>
        <a:lstStyle/>
        <a:p>
          <a:endParaRPr lang="ru-RU" sz="16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Основные направления работы: </a:t>
          </a:r>
        </a:p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Создание условий для экологического образования и воспитания дошкольников. </a:t>
          </a:r>
        </a:p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Сохранение и укрепление физического и психического здор</a:t>
          </a:r>
          <a:r>
            <a:rPr lang="ru-RU" sz="16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вья детей. Работа с семьей. </a:t>
          </a:r>
        </a:p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Преемственность работы со школой №5, библиотекой, Заинским лесхозом, Министерством экологии и природных ресурсов РТ. 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91580D0-BAA4-4671-BEDA-7785910B470A}" type="parTrans" cxnId="{5649DD83-9C9D-4B1A-BD55-40E68B63AB2A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E4E2A5F7-2FAA-4505-B0F5-23A92B91CC33}" type="sibTrans" cxnId="{5649DD83-9C9D-4B1A-BD55-40E68B63AB2A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3A6B20F-98A2-499D-A0B2-9956B93785E9}">
      <dgm:prSet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Режим работы дошкольного учреждения: 6-00 – 18-00,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пятидневная рабочая неделя</a:t>
          </a:r>
          <a:endParaRPr lang="ru-RU" sz="16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FF3BBE4-66F2-4A67-B8DF-5633BC427AE8}" type="parTrans" cxnId="{E0EF6BCD-A0C3-49D3-A76E-B74651D222D7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89F17441-9CE8-41C2-9D37-4C3FF77842E8}" type="sibTrans" cxnId="{E0EF6BCD-A0C3-49D3-A76E-B74651D222D7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E50A67F-36C3-43B2-A091-FEEA714C3762}">
      <dgm:prSet custT="1"/>
      <dgm:spPr>
        <a:solidFill>
          <a:srgbClr val="D41015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Цель  деятельности Учреждения: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Всестороннее формирование личности ребёнка с учётом особенностей его физического, психического развития, индивидуальных возможностей и способностей, создание условий для обучения, воспитания, социальной                                                           адаптации.</a:t>
          </a:r>
          <a:endParaRPr lang="ru-RU" sz="1600" b="1" cap="all" baseline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959592B-6F3A-41B5-8EE3-48DF4991E320}" type="sibTrans" cxnId="{E3637149-CD7C-4381-84E5-9CA73D415F8A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12F9DC5-6241-4F1D-9520-DCFFE0750D66}" type="parTrans" cxnId="{E3637149-CD7C-4381-84E5-9CA73D415F8A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ECA5C42C-18BC-40DF-BCE6-288A71708332}" type="pres">
      <dgm:prSet presAssocID="{C4D010FB-5F94-4650-A621-04590908456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970B77-538B-417F-A475-796EA130E11A}" type="pres">
      <dgm:prSet presAssocID="{3EE672A8-BCF1-4FDD-943C-85D5B2D0CD56}" presName="parentLin" presStyleCnt="0"/>
      <dgm:spPr/>
    </dgm:pt>
    <dgm:pt modelId="{D4D45855-22F6-4E87-889D-C2E29F308F32}" type="pres">
      <dgm:prSet presAssocID="{3EE672A8-BCF1-4FDD-943C-85D5B2D0CD56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46418569-5349-43AA-821E-5A3356BEE0BF}" type="pres">
      <dgm:prSet presAssocID="{3EE672A8-BCF1-4FDD-943C-85D5B2D0CD56}" presName="parentText" presStyleLbl="node1" presStyleIdx="0" presStyleCnt="6" custScaleX="129501" custScaleY="53538" custLinFactNeighborX="-20533" custLinFactNeighborY="-792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3BD1A9-4FE0-452E-A6D1-5EE737E5D92A}" type="pres">
      <dgm:prSet presAssocID="{3EE672A8-BCF1-4FDD-943C-85D5B2D0CD56}" presName="negativeSpace" presStyleCnt="0"/>
      <dgm:spPr/>
    </dgm:pt>
    <dgm:pt modelId="{9EF05F44-95F9-4B6F-B967-72B98674D532}" type="pres">
      <dgm:prSet presAssocID="{3EE672A8-BCF1-4FDD-943C-85D5B2D0CD56}" presName="childText" presStyleLbl="conFgAcc1" presStyleIdx="0" presStyleCnt="6" custFlipVert="0" custFlipHor="0" custScaleX="688" custScaleY="2835" custLinFactNeighborX="698" custLinFactNeighborY="-75221">
        <dgm:presLayoutVars>
          <dgm:bulletEnabled val="1"/>
        </dgm:presLayoutVars>
      </dgm:prSet>
      <dgm:spPr/>
    </dgm:pt>
    <dgm:pt modelId="{49F71984-143B-460A-8A9D-8677E0AC50D8}" type="pres">
      <dgm:prSet presAssocID="{5F7FDDDD-251C-4162-B7F9-776ED39E92DB}" presName="spaceBetweenRectangles" presStyleCnt="0"/>
      <dgm:spPr/>
    </dgm:pt>
    <dgm:pt modelId="{E0499730-17B9-42C9-801A-ED731BC7100E}" type="pres">
      <dgm:prSet presAssocID="{7BC2347B-58CE-4437-8D4E-1C55BFCDB628}" presName="parentLin" presStyleCnt="0"/>
      <dgm:spPr/>
    </dgm:pt>
    <dgm:pt modelId="{3998CC09-BDD3-46F0-AE00-2FD014756F7E}" type="pres">
      <dgm:prSet presAssocID="{7BC2347B-58CE-4437-8D4E-1C55BFCDB628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531F846C-1D04-44FB-839C-2953AFC06EEC}" type="pres">
      <dgm:prSet presAssocID="{7BC2347B-58CE-4437-8D4E-1C55BFCDB628}" presName="parentText" presStyleLbl="node1" presStyleIdx="1" presStyleCnt="6" custScaleX="135025" custScaleY="43936" custLinFactNeighborX="-45168" custLinFactNeighborY="-484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06801-14E0-4703-A562-50D0AE6EDFB2}" type="pres">
      <dgm:prSet presAssocID="{7BC2347B-58CE-4437-8D4E-1C55BFCDB628}" presName="negativeSpace" presStyleCnt="0"/>
      <dgm:spPr/>
    </dgm:pt>
    <dgm:pt modelId="{2BF19D9C-09EB-42B4-B993-3E000167049A}" type="pres">
      <dgm:prSet presAssocID="{7BC2347B-58CE-4437-8D4E-1C55BFCDB628}" presName="childText" presStyleLbl="conFgAcc1" presStyleIdx="1" presStyleCnt="6" custFlipVert="1" custFlipHor="0" custScaleX="1881" custScaleY="5762" custLinFactNeighborX="26710" custLinFactNeighborY="20836">
        <dgm:presLayoutVars>
          <dgm:bulletEnabled val="1"/>
        </dgm:presLayoutVars>
      </dgm:prSet>
      <dgm:spPr/>
    </dgm:pt>
    <dgm:pt modelId="{DFB45B18-8079-474E-8A4F-F4C6C310455D}" type="pres">
      <dgm:prSet presAssocID="{6976AEA4-45A1-422C-A5A6-2AD0145DBE03}" presName="spaceBetweenRectangles" presStyleCnt="0"/>
      <dgm:spPr/>
    </dgm:pt>
    <dgm:pt modelId="{F6FA4141-0E70-4599-92C0-39CA3EF58E12}" type="pres">
      <dgm:prSet presAssocID="{4652F681-AA5E-405C-B121-147F8D0211D7}" presName="parentLin" presStyleCnt="0"/>
      <dgm:spPr/>
    </dgm:pt>
    <dgm:pt modelId="{0A517E65-8182-4088-BC9C-20D9F85FECEF}" type="pres">
      <dgm:prSet presAssocID="{4652F681-AA5E-405C-B121-147F8D0211D7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132CA591-4039-46CC-A94F-FF5034E5BCB2}" type="pres">
      <dgm:prSet presAssocID="{4652F681-AA5E-405C-B121-147F8D0211D7}" presName="parentText" presStyleLbl="node1" presStyleIdx="2" presStyleCnt="6" custFlipHor="1" custScaleX="135214" custScaleY="63212" custLinFactNeighborX="-49989" custLinFactNeighborY="-201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91341-60D4-4C49-972E-BA4445B406FC}" type="pres">
      <dgm:prSet presAssocID="{4652F681-AA5E-405C-B121-147F8D0211D7}" presName="negativeSpace" presStyleCnt="0"/>
      <dgm:spPr/>
    </dgm:pt>
    <dgm:pt modelId="{A395E262-B76D-4084-99C9-639D7052652B}" type="pres">
      <dgm:prSet presAssocID="{4652F681-AA5E-405C-B121-147F8D0211D7}" presName="childText" presStyleLbl="conFgAcc1" presStyleIdx="2" presStyleCnt="6" custFlipVert="0" custFlipHor="1" custScaleX="688" custScaleY="2835" custLinFactY="-69881" custLinFactNeighborX="888" custLinFactNeighborY="-1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C13FC67C-1AB5-4203-A0BF-1B4FD7B57FAE}" type="pres">
      <dgm:prSet presAssocID="{CCD972D2-63E4-429B-86FE-31248D3A02B2}" presName="spaceBetweenRectangles" presStyleCnt="0"/>
      <dgm:spPr/>
    </dgm:pt>
    <dgm:pt modelId="{3BB60260-2DC9-4885-9FBA-A10AB62CAB95}" type="pres">
      <dgm:prSet presAssocID="{03A6B20F-98A2-499D-A0B2-9956B93785E9}" presName="parentLin" presStyleCnt="0"/>
      <dgm:spPr/>
    </dgm:pt>
    <dgm:pt modelId="{144025B3-1B08-4AFA-8BE9-162154024108}" type="pres">
      <dgm:prSet presAssocID="{03A6B20F-98A2-499D-A0B2-9956B93785E9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1310EF24-7BBE-4E7D-90DD-BEA74137A186}" type="pres">
      <dgm:prSet presAssocID="{03A6B20F-98A2-499D-A0B2-9956B93785E9}" presName="parentText" presStyleLbl="node1" presStyleIdx="3" presStyleCnt="6" custScaleX="147111" custScaleY="48547" custLinFactNeighborX="-49600" custLinFactNeighborY="86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8CC8D0-1F60-4239-8B98-1782424034C8}" type="pres">
      <dgm:prSet presAssocID="{03A6B20F-98A2-499D-A0B2-9956B93785E9}" presName="negativeSpace" presStyleCnt="0"/>
      <dgm:spPr/>
    </dgm:pt>
    <dgm:pt modelId="{20DF5323-79ED-4490-86A6-6AA102C2850B}" type="pres">
      <dgm:prSet presAssocID="{03A6B20F-98A2-499D-A0B2-9956B93785E9}" presName="childText" presStyleLbl="conFgAcc1" presStyleIdx="3" presStyleCnt="6" custFlipVert="0" custFlipHor="1" custScaleX="772" custScaleY="2835" custLinFactNeighborX="698" custLinFactNeighborY="55483">
        <dgm:presLayoutVars>
          <dgm:bulletEnabled val="1"/>
        </dgm:presLayoutVars>
      </dgm:prSet>
      <dgm:spPr/>
    </dgm:pt>
    <dgm:pt modelId="{59550F69-FD65-4016-B779-DFE061BC0969}" type="pres">
      <dgm:prSet presAssocID="{89F17441-9CE8-41C2-9D37-4C3FF77842E8}" presName="spaceBetweenRectangles" presStyleCnt="0"/>
      <dgm:spPr/>
    </dgm:pt>
    <dgm:pt modelId="{E5EE5270-8379-4E73-B0F6-73039B06C71B}" type="pres">
      <dgm:prSet presAssocID="{9F556D61-33DB-4E21-A7F6-8A0F59B10104}" presName="parentLin" presStyleCnt="0"/>
      <dgm:spPr/>
    </dgm:pt>
    <dgm:pt modelId="{37646FAD-448E-4C30-B31A-60EB7D922FD5}" type="pres">
      <dgm:prSet presAssocID="{9F556D61-33DB-4E21-A7F6-8A0F59B10104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EF432AF1-AEBE-4F9B-9740-5FD48B17C2A0}" type="pres">
      <dgm:prSet presAssocID="{9F556D61-33DB-4E21-A7F6-8A0F59B10104}" presName="parentText" presStyleLbl="node1" presStyleIdx="4" presStyleCnt="6" custScaleX="147646" custScaleY="106229" custLinFactNeighborX="-52272" custLinFactNeighborY="412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C6DF57-FD85-4B39-B72F-06D1A2DF3E03}" type="pres">
      <dgm:prSet presAssocID="{9F556D61-33DB-4E21-A7F6-8A0F59B10104}" presName="negativeSpace" presStyleCnt="0"/>
      <dgm:spPr/>
    </dgm:pt>
    <dgm:pt modelId="{393FCCB1-9466-4E54-B7F5-5F9D435B0E80}" type="pres">
      <dgm:prSet presAssocID="{9F556D61-33DB-4E21-A7F6-8A0F59B10104}" presName="childText" presStyleLbl="conFgAcc1" presStyleIdx="4" presStyleCnt="6" custFlipVert="0" custFlipHor="1" custScaleX="1144" custScaleY="2835">
        <dgm:presLayoutVars>
          <dgm:bulletEnabled val="1"/>
        </dgm:presLayoutVars>
      </dgm:prSet>
      <dgm:spPr/>
    </dgm:pt>
    <dgm:pt modelId="{DCA8E8A0-F915-4554-9B7C-07203FE66295}" type="pres">
      <dgm:prSet presAssocID="{E4E2A5F7-2FAA-4505-B0F5-23A92B91CC33}" presName="spaceBetweenRectangles" presStyleCnt="0"/>
      <dgm:spPr/>
    </dgm:pt>
    <dgm:pt modelId="{3971C072-E044-4B7D-9459-E44F441A16B8}" type="pres">
      <dgm:prSet presAssocID="{0E50A67F-36C3-43B2-A091-FEEA714C3762}" presName="parentLin" presStyleCnt="0"/>
      <dgm:spPr/>
    </dgm:pt>
    <dgm:pt modelId="{E96D77AA-B5A8-4762-9FF9-F81DBC5EBF2F}" type="pres">
      <dgm:prSet presAssocID="{0E50A67F-36C3-43B2-A091-FEEA714C3762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189809CF-11F4-45A6-AB1F-050266D780DF}" type="pres">
      <dgm:prSet presAssocID="{0E50A67F-36C3-43B2-A091-FEEA714C3762}" presName="parentText" presStyleLbl="node1" presStyleIdx="5" presStyleCnt="6" custScaleX="142373" custScaleY="89602" custLinFactNeighborX="-49807" custLinFactNeighborY="748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CAD4DF-9D5B-4C05-BD56-01A083B4A483}" type="pres">
      <dgm:prSet presAssocID="{0E50A67F-36C3-43B2-A091-FEEA714C3762}" presName="negativeSpace" presStyleCnt="0"/>
      <dgm:spPr/>
    </dgm:pt>
    <dgm:pt modelId="{F83E3A35-8C12-4333-9AC1-603630C22850}" type="pres">
      <dgm:prSet presAssocID="{0E50A67F-36C3-43B2-A091-FEEA714C3762}" presName="childText" presStyleLbl="conFgAcc1" presStyleIdx="5" presStyleCnt="6" custFlipHor="1" custScaleX="1769" custScaleY="2835">
        <dgm:presLayoutVars>
          <dgm:bulletEnabled val="1"/>
        </dgm:presLayoutVars>
      </dgm:prSet>
      <dgm:spPr/>
    </dgm:pt>
  </dgm:ptLst>
  <dgm:cxnLst>
    <dgm:cxn modelId="{C8A6DB2A-6B14-4942-AE8E-7BB9D0687DD6}" type="presOf" srcId="{3EE672A8-BCF1-4FDD-943C-85D5B2D0CD56}" destId="{D4D45855-22F6-4E87-889D-C2E29F308F32}" srcOrd="0" destOrd="0" presId="urn:microsoft.com/office/officeart/2005/8/layout/list1"/>
    <dgm:cxn modelId="{6CA25695-4C7B-480B-AA01-2813AC7B90C9}" srcId="{C4D010FB-5F94-4650-A621-04590908456D}" destId="{3EE672A8-BCF1-4FDD-943C-85D5B2D0CD56}" srcOrd="0" destOrd="0" parTransId="{4368A800-3A9A-48F6-91C0-17180B3FADCC}" sibTransId="{5F7FDDDD-251C-4162-B7F9-776ED39E92DB}"/>
    <dgm:cxn modelId="{5649DD83-9C9D-4B1A-BD55-40E68B63AB2A}" srcId="{C4D010FB-5F94-4650-A621-04590908456D}" destId="{9F556D61-33DB-4E21-A7F6-8A0F59B10104}" srcOrd="4" destOrd="0" parTransId="{491580D0-BAA4-4671-BEDA-7785910B470A}" sibTransId="{E4E2A5F7-2FAA-4505-B0F5-23A92B91CC33}"/>
    <dgm:cxn modelId="{BA806C8A-ED55-407E-A9CD-7C42114EFEE8}" srcId="{C4D010FB-5F94-4650-A621-04590908456D}" destId="{4652F681-AA5E-405C-B121-147F8D0211D7}" srcOrd="2" destOrd="0" parTransId="{6F76D445-E679-462E-9770-12E6F2C5D165}" sibTransId="{CCD972D2-63E4-429B-86FE-31248D3A02B2}"/>
    <dgm:cxn modelId="{415FBBF3-CD4E-499A-9B4D-72CBF727C579}" type="presOf" srcId="{03A6B20F-98A2-499D-A0B2-9956B93785E9}" destId="{1310EF24-7BBE-4E7D-90DD-BEA74137A186}" srcOrd="1" destOrd="0" presId="urn:microsoft.com/office/officeart/2005/8/layout/list1"/>
    <dgm:cxn modelId="{308A3280-E639-448B-998F-2FF24D9A9AE2}" type="presOf" srcId="{7BC2347B-58CE-4437-8D4E-1C55BFCDB628}" destId="{531F846C-1D04-44FB-839C-2953AFC06EEC}" srcOrd="1" destOrd="0" presId="urn:microsoft.com/office/officeart/2005/8/layout/list1"/>
    <dgm:cxn modelId="{E3637149-CD7C-4381-84E5-9CA73D415F8A}" srcId="{C4D010FB-5F94-4650-A621-04590908456D}" destId="{0E50A67F-36C3-43B2-A091-FEEA714C3762}" srcOrd="5" destOrd="0" parTransId="{F12F9DC5-6241-4F1D-9520-DCFFE0750D66}" sibTransId="{9959592B-6F3A-41B5-8EE3-48DF4991E320}"/>
    <dgm:cxn modelId="{8FA38F02-4E5F-4F42-9A62-713FBE4D24F6}" srcId="{C4D010FB-5F94-4650-A621-04590908456D}" destId="{7BC2347B-58CE-4437-8D4E-1C55BFCDB628}" srcOrd="1" destOrd="0" parTransId="{4C344D9F-1824-4DFC-A4EB-3A95750F7B0A}" sibTransId="{6976AEA4-45A1-422C-A5A6-2AD0145DBE03}"/>
    <dgm:cxn modelId="{4518B943-B30A-4503-8A31-FD738FCEA6EF}" type="presOf" srcId="{3EE672A8-BCF1-4FDD-943C-85D5B2D0CD56}" destId="{46418569-5349-43AA-821E-5A3356BEE0BF}" srcOrd="1" destOrd="0" presId="urn:microsoft.com/office/officeart/2005/8/layout/list1"/>
    <dgm:cxn modelId="{0CAD40E2-09E6-45AA-A1C4-1F5ECB19F583}" type="presOf" srcId="{7BC2347B-58CE-4437-8D4E-1C55BFCDB628}" destId="{3998CC09-BDD3-46F0-AE00-2FD014756F7E}" srcOrd="0" destOrd="0" presId="urn:microsoft.com/office/officeart/2005/8/layout/list1"/>
    <dgm:cxn modelId="{546A0D62-7F10-4851-AEE9-73A84C803F9A}" type="presOf" srcId="{9F556D61-33DB-4E21-A7F6-8A0F59B10104}" destId="{EF432AF1-AEBE-4F9B-9740-5FD48B17C2A0}" srcOrd="1" destOrd="0" presId="urn:microsoft.com/office/officeart/2005/8/layout/list1"/>
    <dgm:cxn modelId="{AD5FEC33-93F6-4B25-83A3-EFDEC99B4305}" type="presOf" srcId="{C4D010FB-5F94-4650-A621-04590908456D}" destId="{ECA5C42C-18BC-40DF-BCE6-288A71708332}" srcOrd="0" destOrd="0" presId="urn:microsoft.com/office/officeart/2005/8/layout/list1"/>
    <dgm:cxn modelId="{C04438A6-6729-4BA4-887D-5B49823E9CAB}" type="presOf" srcId="{4652F681-AA5E-405C-B121-147F8D0211D7}" destId="{132CA591-4039-46CC-A94F-FF5034E5BCB2}" srcOrd="1" destOrd="0" presId="urn:microsoft.com/office/officeart/2005/8/layout/list1"/>
    <dgm:cxn modelId="{BE5480BA-89C4-4A9E-B4DA-A110B0712180}" type="presOf" srcId="{9F556D61-33DB-4E21-A7F6-8A0F59B10104}" destId="{37646FAD-448E-4C30-B31A-60EB7D922FD5}" srcOrd="0" destOrd="0" presId="urn:microsoft.com/office/officeart/2005/8/layout/list1"/>
    <dgm:cxn modelId="{E9F690B7-11FF-4C0D-8141-7223D6D428F6}" type="presOf" srcId="{4652F681-AA5E-405C-B121-147F8D0211D7}" destId="{0A517E65-8182-4088-BC9C-20D9F85FECEF}" srcOrd="0" destOrd="0" presId="urn:microsoft.com/office/officeart/2005/8/layout/list1"/>
    <dgm:cxn modelId="{A54EA4D8-6275-42C2-85F6-A14D4CCE0673}" type="presOf" srcId="{0E50A67F-36C3-43B2-A091-FEEA714C3762}" destId="{189809CF-11F4-45A6-AB1F-050266D780DF}" srcOrd="1" destOrd="0" presId="urn:microsoft.com/office/officeart/2005/8/layout/list1"/>
    <dgm:cxn modelId="{E0EF6BCD-A0C3-49D3-A76E-B74651D222D7}" srcId="{C4D010FB-5F94-4650-A621-04590908456D}" destId="{03A6B20F-98A2-499D-A0B2-9956B93785E9}" srcOrd="3" destOrd="0" parTransId="{6FF3BBE4-66F2-4A67-B8DF-5633BC427AE8}" sibTransId="{89F17441-9CE8-41C2-9D37-4C3FF77842E8}"/>
    <dgm:cxn modelId="{67A54096-599D-4166-8E13-ABD9862EFB1D}" type="presOf" srcId="{0E50A67F-36C3-43B2-A091-FEEA714C3762}" destId="{E96D77AA-B5A8-4762-9FF9-F81DBC5EBF2F}" srcOrd="0" destOrd="0" presId="urn:microsoft.com/office/officeart/2005/8/layout/list1"/>
    <dgm:cxn modelId="{DDD71E7B-A630-43CB-9F70-6C9DAEF01C7C}" type="presOf" srcId="{03A6B20F-98A2-499D-A0B2-9956B93785E9}" destId="{144025B3-1B08-4AFA-8BE9-162154024108}" srcOrd="0" destOrd="0" presId="urn:microsoft.com/office/officeart/2005/8/layout/list1"/>
    <dgm:cxn modelId="{2860F710-68FF-4D2C-97D0-2546D6273F32}" type="presParOf" srcId="{ECA5C42C-18BC-40DF-BCE6-288A71708332}" destId="{EA970B77-538B-417F-A475-796EA130E11A}" srcOrd="0" destOrd="0" presId="urn:microsoft.com/office/officeart/2005/8/layout/list1"/>
    <dgm:cxn modelId="{8367D155-3EA2-48CE-9A6C-49D9DEC15129}" type="presParOf" srcId="{EA970B77-538B-417F-A475-796EA130E11A}" destId="{D4D45855-22F6-4E87-889D-C2E29F308F32}" srcOrd="0" destOrd="0" presId="urn:microsoft.com/office/officeart/2005/8/layout/list1"/>
    <dgm:cxn modelId="{9DEE549F-05BA-40F0-89AA-3A2499AF7419}" type="presParOf" srcId="{EA970B77-538B-417F-A475-796EA130E11A}" destId="{46418569-5349-43AA-821E-5A3356BEE0BF}" srcOrd="1" destOrd="0" presId="urn:microsoft.com/office/officeart/2005/8/layout/list1"/>
    <dgm:cxn modelId="{E86558BF-7652-4718-8E4E-F02AF7E35BA1}" type="presParOf" srcId="{ECA5C42C-18BC-40DF-BCE6-288A71708332}" destId="{373BD1A9-4FE0-452E-A6D1-5EE737E5D92A}" srcOrd="1" destOrd="0" presId="urn:microsoft.com/office/officeart/2005/8/layout/list1"/>
    <dgm:cxn modelId="{5C05180A-3864-4453-A4AF-EFBBDDD7DB3D}" type="presParOf" srcId="{ECA5C42C-18BC-40DF-BCE6-288A71708332}" destId="{9EF05F44-95F9-4B6F-B967-72B98674D532}" srcOrd="2" destOrd="0" presId="urn:microsoft.com/office/officeart/2005/8/layout/list1"/>
    <dgm:cxn modelId="{463E7077-0893-4BE6-88DA-93D09D1B249E}" type="presParOf" srcId="{ECA5C42C-18BC-40DF-BCE6-288A71708332}" destId="{49F71984-143B-460A-8A9D-8677E0AC50D8}" srcOrd="3" destOrd="0" presId="urn:microsoft.com/office/officeart/2005/8/layout/list1"/>
    <dgm:cxn modelId="{760B865A-58AF-414E-B4B0-D7063F20AAFF}" type="presParOf" srcId="{ECA5C42C-18BC-40DF-BCE6-288A71708332}" destId="{E0499730-17B9-42C9-801A-ED731BC7100E}" srcOrd="4" destOrd="0" presId="urn:microsoft.com/office/officeart/2005/8/layout/list1"/>
    <dgm:cxn modelId="{CD3C13EB-0702-440B-A2A0-CC46C5A1E2CC}" type="presParOf" srcId="{E0499730-17B9-42C9-801A-ED731BC7100E}" destId="{3998CC09-BDD3-46F0-AE00-2FD014756F7E}" srcOrd="0" destOrd="0" presId="urn:microsoft.com/office/officeart/2005/8/layout/list1"/>
    <dgm:cxn modelId="{6CA794AB-1A95-40FC-8C6A-D4B54B379C30}" type="presParOf" srcId="{E0499730-17B9-42C9-801A-ED731BC7100E}" destId="{531F846C-1D04-44FB-839C-2953AFC06EEC}" srcOrd="1" destOrd="0" presId="urn:microsoft.com/office/officeart/2005/8/layout/list1"/>
    <dgm:cxn modelId="{71903C69-7B95-41EC-AA61-B629BB826FE9}" type="presParOf" srcId="{ECA5C42C-18BC-40DF-BCE6-288A71708332}" destId="{B7C06801-14E0-4703-A562-50D0AE6EDFB2}" srcOrd="5" destOrd="0" presId="urn:microsoft.com/office/officeart/2005/8/layout/list1"/>
    <dgm:cxn modelId="{098DC552-AC00-4D26-B09E-88ACCD9EE7E3}" type="presParOf" srcId="{ECA5C42C-18BC-40DF-BCE6-288A71708332}" destId="{2BF19D9C-09EB-42B4-B993-3E000167049A}" srcOrd="6" destOrd="0" presId="urn:microsoft.com/office/officeart/2005/8/layout/list1"/>
    <dgm:cxn modelId="{43AB2B6A-440E-4A11-AC9B-A726B5918D29}" type="presParOf" srcId="{ECA5C42C-18BC-40DF-BCE6-288A71708332}" destId="{DFB45B18-8079-474E-8A4F-F4C6C310455D}" srcOrd="7" destOrd="0" presId="urn:microsoft.com/office/officeart/2005/8/layout/list1"/>
    <dgm:cxn modelId="{8B183DAD-1AE6-4430-8E68-E458FA930CC7}" type="presParOf" srcId="{ECA5C42C-18BC-40DF-BCE6-288A71708332}" destId="{F6FA4141-0E70-4599-92C0-39CA3EF58E12}" srcOrd="8" destOrd="0" presId="urn:microsoft.com/office/officeart/2005/8/layout/list1"/>
    <dgm:cxn modelId="{74D5A61F-DC21-4D74-93D7-ABD273C4CBD6}" type="presParOf" srcId="{F6FA4141-0E70-4599-92C0-39CA3EF58E12}" destId="{0A517E65-8182-4088-BC9C-20D9F85FECEF}" srcOrd="0" destOrd="0" presId="urn:microsoft.com/office/officeart/2005/8/layout/list1"/>
    <dgm:cxn modelId="{4C21BBB0-269B-426D-907A-80EE7216D424}" type="presParOf" srcId="{F6FA4141-0E70-4599-92C0-39CA3EF58E12}" destId="{132CA591-4039-46CC-A94F-FF5034E5BCB2}" srcOrd="1" destOrd="0" presId="urn:microsoft.com/office/officeart/2005/8/layout/list1"/>
    <dgm:cxn modelId="{13FC00CF-5E26-4740-9A92-090628E30A74}" type="presParOf" srcId="{ECA5C42C-18BC-40DF-BCE6-288A71708332}" destId="{2D991341-60D4-4C49-972E-BA4445B406FC}" srcOrd="9" destOrd="0" presId="urn:microsoft.com/office/officeart/2005/8/layout/list1"/>
    <dgm:cxn modelId="{C3AC4C61-27F3-46F7-83D8-CBA0CB48B010}" type="presParOf" srcId="{ECA5C42C-18BC-40DF-BCE6-288A71708332}" destId="{A395E262-B76D-4084-99C9-639D7052652B}" srcOrd="10" destOrd="0" presId="urn:microsoft.com/office/officeart/2005/8/layout/list1"/>
    <dgm:cxn modelId="{A7CF8E78-3F83-45BF-8FE6-9647E3387D59}" type="presParOf" srcId="{ECA5C42C-18BC-40DF-BCE6-288A71708332}" destId="{C13FC67C-1AB5-4203-A0BF-1B4FD7B57FAE}" srcOrd="11" destOrd="0" presId="urn:microsoft.com/office/officeart/2005/8/layout/list1"/>
    <dgm:cxn modelId="{51EB9D25-A5D2-4F10-8362-92488266C347}" type="presParOf" srcId="{ECA5C42C-18BC-40DF-BCE6-288A71708332}" destId="{3BB60260-2DC9-4885-9FBA-A10AB62CAB95}" srcOrd="12" destOrd="0" presId="urn:microsoft.com/office/officeart/2005/8/layout/list1"/>
    <dgm:cxn modelId="{8B4D4804-A40C-4550-8E81-91F3DDED73F6}" type="presParOf" srcId="{3BB60260-2DC9-4885-9FBA-A10AB62CAB95}" destId="{144025B3-1B08-4AFA-8BE9-162154024108}" srcOrd="0" destOrd="0" presId="urn:microsoft.com/office/officeart/2005/8/layout/list1"/>
    <dgm:cxn modelId="{0EB40F18-68CC-466E-9511-DD0F91EE5E71}" type="presParOf" srcId="{3BB60260-2DC9-4885-9FBA-A10AB62CAB95}" destId="{1310EF24-7BBE-4E7D-90DD-BEA74137A186}" srcOrd="1" destOrd="0" presId="urn:microsoft.com/office/officeart/2005/8/layout/list1"/>
    <dgm:cxn modelId="{EBE1B5C2-318F-4215-B33C-D46B9A335C91}" type="presParOf" srcId="{ECA5C42C-18BC-40DF-BCE6-288A71708332}" destId="{578CC8D0-1F60-4239-8B98-1782424034C8}" srcOrd="13" destOrd="0" presId="urn:microsoft.com/office/officeart/2005/8/layout/list1"/>
    <dgm:cxn modelId="{C0BB7BD7-2C46-47C7-B22E-D987C08BAD16}" type="presParOf" srcId="{ECA5C42C-18BC-40DF-BCE6-288A71708332}" destId="{20DF5323-79ED-4490-86A6-6AA102C2850B}" srcOrd="14" destOrd="0" presId="urn:microsoft.com/office/officeart/2005/8/layout/list1"/>
    <dgm:cxn modelId="{ACBBFDDF-1B77-4ACB-8791-456E8D957518}" type="presParOf" srcId="{ECA5C42C-18BC-40DF-BCE6-288A71708332}" destId="{59550F69-FD65-4016-B779-DFE061BC0969}" srcOrd="15" destOrd="0" presId="urn:microsoft.com/office/officeart/2005/8/layout/list1"/>
    <dgm:cxn modelId="{99F7B228-FCE4-4F65-BFAA-039809099515}" type="presParOf" srcId="{ECA5C42C-18BC-40DF-BCE6-288A71708332}" destId="{E5EE5270-8379-4E73-B0F6-73039B06C71B}" srcOrd="16" destOrd="0" presId="urn:microsoft.com/office/officeart/2005/8/layout/list1"/>
    <dgm:cxn modelId="{3CE576CE-CE35-4E63-9383-BB8AF577EC67}" type="presParOf" srcId="{E5EE5270-8379-4E73-B0F6-73039B06C71B}" destId="{37646FAD-448E-4C30-B31A-60EB7D922FD5}" srcOrd="0" destOrd="0" presId="urn:microsoft.com/office/officeart/2005/8/layout/list1"/>
    <dgm:cxn modelId="{546DF028-0CD5-4113-9989-CFFB0537A1A8}" type="presParOf" srcId="{E5EE5270-8379-4E73-B0F6-73039B06C71B}" destId="{EF432AF1-AEBE-4F9B-9740-5FD48B17C2A0}" srcOrd="1" destOrd="0" presId="urn:microsoft.com/office/officeart/2005/8/layout/list1"/>
    <dgm:cxn modelId="{944CD9ED-4DAC-467E-9AD7-083D83432FFB}" type="presParOf" srcId="{ECA5C42C-18BC-40DF-BCE6-288A71708332}" destId="{DBC6DF57-FD85-4B39-B72F-06D1A2DF3E03}" srcOrd="17" destOrd="0" presId="urn:microsoft.com/office/officeart/2005/8/layout/list1"/>
    <dgm:cxn modelId="{7473A7B0-1D2D-4AB9-9E13-9C8F60C08537}" type="presParOf" srcId="{ECA5C42C-18BC-40DF-BCE6-288A71708332}" destId="{393FCCB1-9466-4E54-B7F5-5F9D435B0E80}" srcOrd="18" destOrd="0" presId="urn:microsoft.com/office/officeart/2005/8/layout/list1"/>
    <dgm:cxn modelId="{C1DF3AB3-9BC3-4EFE-9942-C2C963BB7347}" type="presParOf" srcId="{ECA5C42C-18BC-40DF-BCE6-288A71708332}" destId="{DCA8E8A0-F915-4554-9B7C-07203FE66295}" srcOrd="19" destOrd="0" presId="urn:microsoft.com/office/officeart/2005/8/layout/list1"/>
    <dgm:cxn modelId="{AF57703F-3175-49DF-842E-73D7884D2FF2}" type="presParOf" srcId="{ECA5C42C-18BC-40DF-BCE6-288A71708332}" destId="{3971C072-E044-4B7D-9459-E44F441A16B8}" srcOrd="20" destOrd="0" presId="urn:microsoft.com/office/officeart/2005/8/layout/list1"/>
    <dgm:cxn modelId="{322F4CE2-674F-49D3-AFB9-FE4B75389C2B}" type="presParOf" srcId="{3971C072-E044-4B7D-9459-E44F441A16B8}" destId="{E96D77AA-B5A8-4762-9FF9-F81DBC5EBF2F}" srcOrd="0" destOrd="0" presId="urn:microsoft.com/office/officeart/2005/8/layout/list1"/>
    <dgm:cxn modelId="{4ACBC4BD-0049-4165-9A15-55B9C5AC49F2}" type="presParOf" srcId="{3971C072-E044-4B7D-9459-E44F441A16B8}" destId="{189809CF-11F4-45A6-AB1F-050266D780DF}" srcOrd="1" destOrd="0" presId="urn:microsoft.com/office/officeart/2005/8/layout/list1"/>
    <dgm:cxn modelId="{4C170F05-8D83-43A0-A303-BD2EC118C358}" type="presParOf" srcId="{ECA5C42C-18BC-40DF-BCE6-288A71708332}" destId="{D5CAD4DF-9D5B-4C05-BD56-01A083B4A483}" srcOrd="21" destOrd="0" presId="urn:microsoft.com/office/officeart/2005/8/layout/list1"/>
    <dgm:cxn modelId="{CAF3BC9C-4CA1-481F-86CC-9CB35D8DEFA5}" type="presParOf" srcId="{ECA5C42C-18BC-40DF-BCE6-288A71708332}" destId="{F83E3A35-8C12-4333-9AC1-603630C22850}" srcOrd="22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A2C359-D6C7-4B3A-96AC-D991626540D4}" type="doc">
      <dgm:prSet loTypeId="urn:microsoft.com/office/officeart/2005/8/layout/chevron2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BF67C76-4624-4D9D-A20C-14870839AC32}">
      <dgm:prSet phldrT="[Текст]"/>
      <dgm:spPr>
        <a:solidFill>
          <a:srgbClr val="FF0000"/>
        </a:solidFill>
      </dgm:spPr>
      <dgm:t>
        <a:bodyPr/>
        <a:lstStyle/>
        <a:p>
          <a:endParaRPr lang="ru-RU" dirty="0"/>
        </a:p>
      </dgm:t>
    </dgm:pt>
    <dgm:pt modelId="{877F5135-CA7F-40F3-AA59-86B26306F108}" type="parTrans" cxnId="{AE99885F-E7F0-4381-8FA7-807F8AE1FFCB}">
      <dgm:prSet/>
      <dgm:spPr/>
      <dgm:t>
        <a:bodyPr/>
        <a:lstStyle/>
        <a:p>
          <a:endParaRPr lang="ru-RU"/>
        </a:p>
      </dgm:t>
    </dgm:pt>
    <dgm:pt modelId="{FC55EAE9-81B3-4925-B9E3-6453B76ED385}" type="sibTrans" cxnId="{AE99885F-E7F0-4381-8FA7-807F8AE1FFCB}">
      <dgm:prSet/>
      <dgm:spPr/>
      <dgm:t>
        <a:bodyPr/>
        <a:lstStyle/>
        <a:p>
          <a:endParaRPr lang="ru-RU"/>
        </a:p>
      </dgm:t>
    </dgm:pt>
    <dgm:pt modelId="{E02BA20A-39E0-49F3-BB2B-DAAA7A0E7414}">
      <dgm:prSet phldrT="[Текст]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ПРОГРАММА ОБРАЗОВАТЕЛЬНОГО УЧРЕЖДЕНИЯ, СОЗДАННАЯ  ПО ПРОЕКТУ ПРОГРАММЫ  «ОТ РОЖДЕНИЯ ДО ШКОЛЫ»»  ПОД РЕДАКЦИЕЙ      Н.Е.ВЕРАКСЫ, Т.С.КОМАРОВОЙ,  М.А.ВАСИЛЬЕВОЙ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8D081881-8BF8-42CF-BE26-79328AD35159}" type="parTrans" cxnId="{7A9DC05C-8747-401A-B7B1-0C730CDCB3ED}">
      <dgm:prSet/>
      <dgm:spPr/>
      <dgm:t>
        <a:bodyPr/>
        <a:lstStyle/>
        <a:p>
          <a:endParaRPr lang="ru-RU"/>
        </a:p>
      </dgm:t>
    </dgm:pt>
    <dgm:pt modelId="{C82BA57A-5341-4B33-95A9-C774232BD9B0}" type="sibTrans" cxnId="{7A9DC05C-8747-401A-B7B1-0C730CDCB3ED}">
      <dgm:prSet/>
      <dgm:spPr/>
      <dgm:t>
        <a:bodyPr/>
        <a:lstStyle/>
        <a:p>
          <a:endParaRPr lang="ru-RU"/>
        </a:p>
      </dgm:t>
    </dgm:pt>
    <dgm:pt modelId="{CA907880-42CB-47F9-A932-F2A339820FBA}">
      <dgm:prSet phldrT="[Текст]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«ПРОГРАММА  ВОСПИТАНИЯ, ОБУЧЕНИЯ И РАЗВИТИЯ ДЕТЕЙ РАННЕГО И ДОШКОЛЬНОГО ВОЗРАСТА» ПОД РЕДАКЦИЕЙ А.А.ПАРАМОНОВОЙ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75006282-1FEE-4AE7-B38F-379767419CEB}" type="parTrans" cxnId="{44F14515-C847-4800-8EAA-4EC290ACFE02}">
      <dgm:prSet/>
      <dgm:spPr/>
      <dgm:t>
        <a:bodyPr/>
        <a:lstStyle/>
        <a:p>
          <a:endParaRPr lang="ru-RU"/>
        </a:p>
      </dgm:t>
    </dgm:pt>
    <dgm:pt modelId="{CE9B5210-2FFD-48A6-87D8-E7A511FFDFCE}" type="sibTrans" cxnId="{44F14515-C847-4800-8EAA-4EC290ACFE02}">
      <dgm:prSet/>
      <dgm:spPr/>
      <dgm:t>
        <a:bodyPr/>
        <a:lstStyle/>
        <a:p>
          <a:endParaRPr lang="ru-RU"/>
        </a:p>
      </dgm:t>
    </dgm:pt>
    <dgm:pt modelId="{BCD72CF2-394B-4067-9579-BFB0B1925CA9}">
      <dgm:prSet/>
      <dgm:spPr>
        <a:solidFill>
          <a:srgbClr val="FF00FF"/>
        </a:solidFill>
      </dgm:spPr>
      <dgm:t>
        <a:bodyPr/>
        <a:lstStyle/>
        <a:p>
          <a:endParaRPr lang="ru-RU" dirty="0"/>
        </a:p>
      </dgm:t>
    </dgm:pt>
    <dgm:pt modelId="{875F4440-65F2-402C-A9E2-DCFFE2202B9F}" type="parTrans" cxnId="{66AE0F16-45A1-48A7-BFC5-7E44DF181351}">
      <dgm:prSet/>
      <dgm:spPr/>
      <dgm:t>
        <a:bodyPr/>
        <a:lstStyle/>
        <a:p>
          <a:endParaRPr lang="ru-RU"/>
        </a:p>
      </dgm:t>
    </dgm:pt>
    <dgm:pt modelId="{91FCA6EC-4D0E-4686-855A-7FBB778A72F6}" type="sibTrans" cxnId="{66AE0F16-45A1-48A7-BFC5-7E44DF181351}">
      <dgm:prSet/>
      <dgm:spPr/>
      <dgm:t>
        <a:bodyPr/>
        <a:lstStyle/>
        <a:p>
          <a:endParaRPr lang="ru-RU"/>
        </a:p>
      </dgm:t>
    </dgm:pt>
    <dgm:pt modelId="{31941229-A3A9-453F-AC19-05A85279722B}">
      <dgm:prSet/>
      <dgm:spPr>
        <a:solidFill>
          <a:srgbClr val="FF00FF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ФЕДЕРАЛЬНАЯ ЭКОЛОГИЧЕСКАЯ ПРОГРАММА «НАШ ДОМ – ПРИРОДА» Н.А.РЫЖОВОЙ.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9259AAF4-7468-4481-B653-55BCB7F485F6}" type="parTrans" cxnId="{E4DEBBBE-2260-4C65-9EB5-AA60D83FA0A0}">
      <dgm:prSet/>
      <dgm:spPr/>
      <dgm:t>
        <a:bodyPr/>
        <a:lstStyle/>
        <a:p>
          <a:endParaRPr lang="ru-RU"/>
        </a:p>
      </dgm:t>
    </dgm:pt>
    <dgm:pt modelId="{FF562FEC-F57E-4D0D-931F-0055EBAD31CD}" type="sibTrans" cxnId="{E4DEBBBE-2260-4C65-9EB5-AA60D83FA0A0}">
      <dgm:prSet/>
      <dgm:spPr/>
      <dgm:t>
        <a:bodyPr/>
        <a:lstStyle/>
        <a:p>
          <a:endParaRPr lang="ru-RU"/>
        </a:p>
      </dgm:t>
    </dgm:pt>
    <dgm:pt modelId="{599CF276-66A7-4410-88F2-F8140ED6CCC2}">
      <dgm:prSet/>
      <dgm:spPr>
        <a:solidFill>
          <a:srgbClr val="3399FF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«ПРОГРАММА ПО ОБУЧЕНИЮ ДЕТЕЙ ТАТАРСКОМУ ЯЗЫКУ В ДЕТСКОМ САДУ». Р.А.БУРГАНОВА, Ф.Ф.ЮСУПОВ.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1F84C2D0-3475-46D9-BDCF-B2981549E244}" type="parTrans" cxnId="{0C736305-6EDA-459E-B191-64CB41AC374F}">
      <dgm:prSet/>
      <dgm:spPr/>
      <dgm:t>
        <a:bodyPr/>
        <a:lstStyle/>
        <a:p>
          <a:endParaRPr lang="ru-RU"/>
        </a:p>
      </dgm:t>
    </dgm:pt>
    <dgm:pt modelId="{64D3CD84-57B9-4DA2-AF8B-6D52305CE3BD}" type="sibTrans" cxnId="{0C736305-6EDA-459E-B191-64CB41AC374F}">
      <dgm:prSet/>
      <dgm:spPr/>
      <dgm:t>
        <a:bodyPr/>
        <a:lstStyle/>
        <a:p>
          <a:endParaRPr lang="ru-RU"/>
        </a:p>
      </dgm:t>
    </dgm:pt>
    <dgm:pt modelId="{98A39A75-8A07-47E7-AAE0-06921A85E2EE}">
      <dgm:prSet/>
      <dgm:spPr>
        <a:solidFill>
          <a:srgbClr val="2CE430"/>
        </a:solidFill>
      </dgm:spPr>
      <dgm:t>
        <a:bodyPr/>
        <a:lstStyle/>
        <a:p>
          <a:endParaRPr lang="ru-RU" dirty="0"/>
        </a:p>
      </dgm:t>
    </dgm:pt>
    <dgm:pt modelId="{8E1FB8A1-8BFA-4828-A608-011E90934D7D}" type="parTrans" cxnId="{271F60F0-D75A-4491-A0FA-E23D66E7FDFB}">
      <dgm:prSet/>
      <dgm:spPr/>
      <dgm:t>
        <a:bodyPr/>
        <a:lstStyle/>
        <a:p>
          <a:endParaRPr lang="ru-RU"/>
        </a:p>
      </dgm:t>
    </dgm:pt>
    <dgm:pt modelId="{01ED1A38-BB3E-4999-9E1D-3844C8F0FC72}" type="sibTrans" cxnId="{271F60F0-D75A-4491-A0FA-E23D66E7FDFB}">
      <dgm:prSet/>
      <dgm:spPr/>
      <dgm:t>
        <a:bodyPr/>
        <a:lstStyle/>
        <a:p>
          <a:endParaRPr lang="ru-RU"/>
        </a:p>
      </dgm:t>
    </dgm:pt>
    <dgm:pt modelId="{5DFF722A-47B7-48EA-8CA4-73F3F9F4D1A1}">
      <dgm:prSet/>
      <dgm:spPr>
        <a:solidFill>
          <a:srgbClr val="FFFF00"/>
        </a:solidFill>
      </dgm:spPr>
      <dgm:t>
        <a:bodyPr/>
        <a:lstStyle/>
        <a:p>
          <a:endParaRPr lang="ru-RU" dirty="0"/>
        </a:p>
      </dgm:t>
    </dgm:pt>
    <dgm:pt modelId="{76203D80-0176-402A-A7BD-A602C72A3F82}" type="parTrans" cxnId="{481166E8-4F15-4316-9458-8D4324CC64A4}">
      <dgm:prSet/>
      <dgm:spPr/>
      <dgm:t>
        <a:bodyPr/>
        <a:lstStyle/>
        <a:p>
          <a:endParaRPr lang="ru-RU"/>
        </a:p>
      </dgm:t>
    </dgm:pt>
    <dgm:pt modelId="{4C19EB24-BB94-45C1-AD53-B40FE26498FA}" type="sibTrans" cxnId="{481166E8-4F15-4316-9458-8D4324CC64A4}">
      <dgm:prSet/>
      <dgm:spPr/>
      <dgm:t>
        <a:bodyPr/>
        <a:lstStyle/>
        <a:p>
          <a:endParaRPr lang="ru-RU"/>
        </a:p>
      </dgm:t>
    </dgm:pt>
    <dgm:pt modelId="{E616C2E7-B0F8-460E-A2A7-8E50EBEE47BF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РЕГИОНАЛЬНАЯ  ЭКОЛОГИЧЕСКАЯ ПРОГРАММА «ПРИРОДИНКА» Н.Г.КАЛЕГИНОЙ,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708E55F7-25A6-407E-BB3C-6B9D7788BD38}" type="parTrans" cxnId="{E77FE51F-5733-4B31-A61A-3067D8703D47}">
      <dgm:prSet/>
      <dgm:spPr/>
      <dgm:t>
        <a:bodyPr/>
        <a:lstStyle/>
        <a:p>
          <a:endParaRPr lang="ru-RU"/>
        </a:p>
      </dgm:t>
    </dgm:pt>
    <dgm:pt modelId="{652BDC20-6AD3-4D87-BE98-7DF215DAE139}" type="sibTrans" cxnId="{E77FE51F-5733-4B31-A61A-3067D8703D47}">
      <dgm:prSet/>
      <dgm:spPr/>
      <dgm:t>
        <a:bodyPr/>
        <a:lstStyle/>
        <a:p>
          <a:endParaRPr lang="ru-RU"/>
        </a:p>
      </dgm:t>
    </dgm:pt>
    <dgm:pt modelId="{96243BE1-1743-492A-8438-723A49E0B4C6}">
      <dgm:prSet/>
      <dgm:spPr>
        <a:solidFill>
          <a:srgbClr val="2CE43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ОЗДОРОВИТЕЛЬНО – РАЗВИВАЮЩАЯ ПРОГРАММА «ЗДРАВСТВУЙ» - М.Л.ЛАЗАРЕВА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287E7E89-7E08-4249-8BA4-5572C1798265}" type="parTrans" cxnId="{353E97C6-F5C9-4D35-A285-CC09B1BD1B68}">
      <dgm:prSet/>
      <dgm:spPr/>
      <dgm:t>
        <a:bodyPr/>
        <a:lstStyle/>
        <a:p>
          <a:endParaRPr lang="ru-RU"/>
        </a:p>
      </dgm:t>
    </dgm:pt>
    <dgm:pt modelId="{F20BBD7D-7C00-46AC-8EC6-5693E46DB5D1}" type="sibTrans" cxnId="{353E97C6-F5C9-4D35-A285-CC09B1BD1B68}">
      <dgm:prSet/>
      <dgm:spPr/>
      <dgm:t>
        <a:bodyPr/>
        <a:lstStyle/>
        <a:p>
          <a:endParaRPr lang="ru-RU"/>
        </a:p>
      </dgm:t>
    </dgm:pt>
    <dgm:pt modelId="{F0E46C4D-7DEE-426D-BFB6-5E0C7ED8FE53}">
      <dgm:prSet/>
      <dgm:spPr>
        <a:solidFill>
          <a:srgbClr val="F39B19"/>
        </a:solidFill>
      </dgm:spPr>
      <dgm:t>
        <a:bodyPr/>
        <a:lstStyle/>
        <a:p>
          <a:endParaRPr lang="ru-RU" dirty="0"/>
        </a:p>
      </dgm:t>
    </dgm:pt>
    <dgm:pt modelId="{F9C8F905-286D-4953-AC49-43FEB76F88C0}" type="parTrans" cxnId="{FE37E89E-B41E-43AF-9A69-D4C13DDED7C2}">
      <dgm:prSet/>
      <dgm:spPr/>
      <dgm:t>
        <a:bodyPr/>
        <a:lstStyle/>
        <a:p>
          <a:endParaRPr lang="ru-RU"/>
        </a:p>
      </dgm:t>
    </dgm:pt>
    <dgm:pt modelId="{079ECE8A-1A08-47E3-BB9F-F256B789ADD8}" type="sibTrans" cxnId="{FE37E89E-B41E-43AF-9A69-D4C13DDED7C2}">
      <dgm:prSet/>
      <dgm:spPr/>
      <dgm:t>
        <a:bodyPr/>
        <a:lstStyle/>
        <a:p>
          <a:endParaRPr lang="ru-RU"/>
        </a:p>
      </dgm:t>
    </dgm:pt>
    <dgm:pt modelId="{2F702DE2-F5C4-4C55-8894-374A8725F475}">
      <dgm:prSet/>
      <dgm:spPr>
        <a:solidFill>
          <a:srgbClr val="F39B19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«ЗДОРОВЬЕСБЕРЕГАЮЩИЕ ТЕХНОЛОГИИ В ДОУ» - Л.В.ГАВРЮЧИНОЙ	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F34CC096-2E9F-4875-A92C-E7BE80052E37}" type="parTrans" cxnId="{2E71D410-9AA0-42EF-9747-8686DCB320BE}">
      <dgm:prSet/>
      <dgm:spPr/>
      <dgm:t>
        <a:bodyPr/>
        <a:lstStyle/>
        <a:p>
          <a:endParaRPr lang="ru-RU"/>
        </a:p>
      </dgm:t>
    </dgm:pt>
    <dgm:pt modelId="{467A4551-49BB-4825-B551-9D92946A64FE}" type="sibTrans" cxnId="{2E71D410-9AA0-42EF-9747-8686DCB320BE}">
      <dgm:prSet/>
      <dgm:spPr/>
      <dgm:t>
        <a:bodyPr/>
        <a:lstStyle/>
        <a:p>
          <a:endParaRPr lang="ru-RU"/>
        </a:p>
      </dgm:t>
    </dgm:pt>
    <dgm:pt modelId="{1B56859A-A7A4-4D16-8AB2-96AF759CDFD0}">
      <dgm:prSet/>
      <dgm:spPr>
        <a:solidFill>
          <a:srgbClr val="3399FF"/>
        </a:solidFill>
      </dgm:spPr>
      <dgm:t>
        <a:bodyPr/>
        <a:lstStyle/>
        <a:p>
          <a:endParaRPr lang="ru-RU" dirty="0"/>
        </a:p>
      </dgm:t>
    </dgm:pt>
    <dgm:pt modelId="{A1FDFEEF-E72B-4E53-9AC8-8AADC8BCA83A}" type="sibTrans" cxnId="{11F708E1-F13E-4949-95C7-0FF21F7143A4}">
      <dgm:prSet/>
      <dgm:spPr/>
      <dgm:t>
        <a:bodyPr/>
        <a:lstStyle/>
        <a:p>
          <a:endParaRPr lang="ru-RU"/>
        </a:p>
      </dgm:t>
    </dgm:pt>
    <dgm:pt modelId="{4BD6DC6E-A743-407A-9EB3-4D6E7B405FEF}" type="parTrans" cxnId="{11F708E1-F13E-4949-95C7-0FF21F7143A4}">
      <dgm:prSet/>
      <dgm:spPr/>
      <dgm:t>
        <a:bodyPr/>
        <a:lstStyle/>
        <a:p>
          <a:endParaRPr lang="ru-RU"/>
        </a:p>
      </dgm:t>
    </dgm:pt>
    <dgm:pt modelId="{3F0D2190-6A4D-4A67-83FE-860B6F656458}">
      <dgm:prSet phldrT="[Текст]"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D1C867CE-017D-415F-8586-EBEC1CD69706}" type="sibTrans" cxnId="{DA3ED171-E197-459B-B4BE-4BEC5783CB0F}">
      <dgm:prSet/>
      <dgm:spPr/>
      <dgm:t>
        <a:bodyPr/>
        <a:lstStyle/>
        <a:p>
          <a:endParaRPr lang="ru-RU"/>
        </a:p>
      </dgm:t>
    </dgm:pt>
    <dgm:pt modelId="{DC079613-1755-45D8-ACA4-60DA45C6E766}" type="parTrans" cxnId="{DA3ED171-E197-459B-B4BE-4BEC5783CB0F}">
      <dgm:prSet/>
      <dgm:spPr/>
      <dgm:t>
        <a:bodyPr/>
        <a:lstStyle/>
        <a:p>
          <a:endParaRPr lang="ru-RU"/>
        </a:p>
      </dgm:t>
    </dgm:pt>
    <dgm:pt modelId="{DCB366BB-6AD8-4E80-BD2C-0BC038F82655}">
      <dgm:prSet/>
      <dgm:spPr>
        <a:solidFill>
          <a:srgbClr val="3A927D"/>
        </a:solidFill>
      </dgm:spPr>
      <dgm:t>
        <a:bodyPr/>
        <a:lstStyle/>
        <a:p>
          <a:endParaRPr lang="ru-RU" dirty="0"/>
        </a:p>
      </dgm:t>
    </dgm:pt>
    <dgm:pt modelId="{0365AC2B-3AF3-4ABE-A58B-4DF04BA26DA9}" type="parTrans" cxnId="{F35DE78B-B46B-45F7-8A19-56275135D8CD}">
      <dgm:prSet/>
      <dgm:spPr/>
      <dgm:t>
        <a:bodyPr/>
        <a:lstStyle/>
        <a:p>
          <a:endParaRPr lang="ru-RU"/>
        </a:p>
      </dgm:t>
    </dgm:pt>
    <dgm:pt modelId="{DE8A77D6-63B6-44FE-BA1F-4C63D60B6B36}" type="sibTrans" cxnId="{F35DE78B-B46B-45F7-8A19-56275135D8CD}">
      <dgm:prSet/>
      <dgm:spPr/>
      <dgm:t>
        <a:bodyPr/>
        <a:lstStyle/>
        <a:p>
          <a:endParaRPr lang="ru-RU"/>
        </a:p>
      </dgm:t>
    </dgm:pt>
    <dgm:pt modelId="{A2FB26CA-4B81-43CF-85C3-5649933A7124}">
      <dgm:prSet/>
      <dgm:spPr>
        <a:solidFill>
          <a:srgbClr val="3A927D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МУНИЦИПАЛЬНАЯ  ПРОГРАММА «ФОРМИРОВАНИЕ ЛИЧНОСТИ ГРАЖДАНИНА ЗАИНСКОГО МУНИЦИПАЛЬНОГО  РАЙОНА И ГОРОДА ЗАИНСКА</a:t>
          </a:r>
          <a:endParaRPr lang="ru-RU" b="1" cap="none" baseline="0" dirty="0">
            <a:latin typeface="Times New Roman" pitchFamily="18" charset="0"/>
            <a:cs typeface="Times New Roman" pitchFamily="18" charset="0"/>
          </a:endParaRPr>
        </a:p>
      </dgm:t>
    </dgm:pt>
    <dgm:pt modelId="{E9C471DD-C7FF-4CE1-9C3C-46707121AE0A}" type="parTrans" cxnId="{7BCDAB1C-27A9-4D06-835B-C105BE94230B}">
      <dgm:prSet/>
      <dgm:spPr/>
      <dgm:t>
        <a:bodyPr/>
        <a:lstStyle/>
        <a:p>
          <a:endParaRPr lang="ru-RU"/>
        </a:p>
      </dgm:t>
    </dgm:pt>
    <dgm:pt modelId="{B48DAD1F-934B-45C8-9515-5774175136B7}" type="sibTrans" cxnId="{7BCDAB1C-27A9-4D06-835B-C105BE94230B}">
      <dgm:prSet/>
      <dgm:spPr/>
      <dgm:t>
        <a:bodyPr/>
        <a:lstStyle/>
        <a:p>
          <a:endParaRPr lang="ru-RU"/>
        </a:p>
      </dgm:t>
    </dgm:pt>
    <dgm:pt modelId="{8323B640-B510-489F-9569-DED3C35A60EB}">
      <dgm:prSet/>
      <dgm:spPr/>
      <dgm:t>
        <a:bodyPr/>
        <a:lstStyle/>
        <a:p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4617FB2-5E01-48B6-9738-0A6E7DFE7963}" type="parTrans" cxnId="{B543AA86-950F-4AB7-A35A-EC3A36353281}">
      <dgm:prSet/>
      <dgm:spPr/>
      <dgm:t>
        <a:bodyPr/>
        <a:lstStyle/>
        <a:p>
          <a:endParaRPr lang="ru-RU"/>
        </a:p>
      </dgm:t>
    </dgm:pt>
    <dgm:pt modelId="{C60CB9AD-30D0-4AB3-A0C8-39DCCCE4408B}" type="sibTrans" cxnId="{B543AA86-950F-4AB7-A35A-EC3A36353281}">
      <dgm:prSet/>
      <dgm:spPr/>
      <dgm:t>
        <a:bodyPr/>
        <a:lstStyle/>
        <a:p>
          <a:endParaRPr lang="ru-RU"/>
        </a:p>
      </dgm:t>
    </dgm:pt>
    <dgm:pt modelId="{12223822-DC32-4ED5-ACD4-4D9C4734BE80}" type="pres">
      <dgm:prSet presAssocID="{18A2C359-D6C7-4B3A-96AC-D991626540D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AC00B1-A1AA-4C57-AEBC-8CBB878C9156}" type="pres">
      <dgm:prSet presAssocID="{EBF67C76-4624-4D9D-A20C-14870839AC32}" presName="composite" presStyleCnt="0"/>
      <dgm:spPr/>
      <dgm:t>
        <a:bodyPr/>
        <a:lstStyle/>
        <a:p>
          <a:endParaRPr lang="ru-RU"/>
        </a:p>
      </dgm:t>
    </dgm:pt>
    <dgm:pt modelId="{9C41E4C3-5EE7-437D-8B78-A39A1B51E1B8}" type="pres">
      <dgm:prSet presAssocID="{EBF67C76-4624-4D9D-A20C-14870839AC32}" presName="parentText" presStyleLbl="align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E99ECF-2656-45EB-BA96-0A09B0B92FBC}" type="pres">
      <dgm:prSet presAssocID="{EBF67C76-4624-4D9D-A20C-14870839AC32}" presName="descendantText" presStyleLbl="alignAcc1" presStyleIdx="0" presStyleCnt="8" custLinFactNeighborX="0" custLinFactNeighborY="-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DDC598-0F50-4D38-917E-E3EB5D6678C8}" type="pres">
      <dgm:prSet presAssocID="{FC55EAE9-81B3-4925-B9E3-6453B76ED385}" presName="sp" presStyleCnt="0"/>
      <dgm:spPr/>
      <dgm:t>
        <a:bodyPr/>
        <a:lstStyle/>
        <a:p>
          <a:endParaRPr lang="ru-RU"/>
        </a:p>
      </dgm:t>
    </dgm:pt>
    <dgm:pt modelId="{4E05BEF2-41AD-4299-8E02-43C700C7215B}" type="pres">
      <dgm:prSet presAssocID="{3F0D2190-6A4D-4A67-83FE-860B6F656458}" presName="composite" presStyleCnt="0"/>
      <dgm:spPr/>
      <dgm:t>
        <a:bodyPr/>
        <a:lstStyle/>
        <a:p>
          <a:endParaRPr lang="ru-RU"/>
        </a:p>
      </dgm:t>
    </dgm:pt>
    <dgm:pt modelId="{CB081568-48D1-48E0-8A95-6ED95E5819AA}" type="pres">
      <dgm:prSet presAssocID="{3F0D2190-6A4D-4A67-83FE-860B6F656458}" presName="parentText" presStyleLbl="align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6856EE-1925-40C8-982E-D21DE9B95137}" type="pres">
      <dgm:prSet presAssocID="{3F0D2190-6A4D-4A67-83FE-860B6F656458}" presName="descendantText" presStyleLbl="alignAcc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728483-43A1-4012-9C16-55EA7B7E29C0}" type="pres">
      <dgm:prSet presAssocID="{D1C867CE-017D-415F-8586-EBEC1CD69706}" presName="sp" presStyleCnt="0"/>
      <dgm:spPr/>
      <dgm:t>
        <a:bodyPr/>
        <a:lstStyle/>
        <a:p>
          <a:endParaRPr lang="ru-RU"/>
        </a:p>
      </dgm:t>
    </dgm:pt>
    <dgm:pt modelId="{3DB93EBF-CBBE-475A-B2D4-F5421C6198AB}" type="pres">
      <dgm:prSet presAssocID="{1B56859A-A7A4-4D16-8AB2-96AF759CDFD0}" presName="composite" presStyleCnt="0"/>
      <dgm:spPr/>
      <dgm:t>
        <a:bodyPr/>
        <a:lstStyle/>
        <a:p>
          <a:endParaRPr lang="ru-RU"/>
        </a:p>
      </dgm:t>
    </dgm:pt>
    <dgm:pt modelId="{1CC9AD98-1FAC-4046-938C-0D1C4B55EB4F}" type="pres">
      <dgm:prSet presAssocID="{1B56859A-A7A4-4D16-8AB2-96AF759CDFD0}" presName="parentText" presStyleLbl="align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20F53F-3AE1-467D-97D6-64DDF67751D3}" type="pres">
      <dgm:prSet presAssocID="{1B56859A-A7A4-4D16-8AB2-96AF759CDFD0}" presName="descendantText" presStyleLbl="alignAcc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0FD919-8B1C-4778-9783-102117758724}" type="pres">
      <dgm:prSet presAssocID="{A1FDFEEF-E72B-4E53-9AC8-8AADC8BCA83A}" presName="sp" presStyleCnt="0"/>
      <dgm:spPr/>
      <dgm:t>
        <a:bodyPr/>
        <a:lstStyle/>
        <a:p>
          <a:endParaRPr lang="ru-RU"/>
        </a:p>
      </dgm:t>
    </dgm:pt>
    <dgm:pt modelId="{08BC93A8-611E-43CF-80A6-CE151EB4CC97}" type="pres">
      <dgm:prSet presAssocID="{BCD72CF2-394B-4067-9579-BFB0B1925CA9}" presName="composite" presStyleCnt="0"/>
      <dgm:spPr/>
      <dgm:t>
        <a:bodyPr/>
        <a:lstStyle/>
        <a:p>
          <a:endParaRPr lang="ru-RU"/>
        </a:p>
      </dgm:t>
    </dgm:pt>
    <dgm:pt modelId="{6221C1DA-16C8-42DD-983D-19505F123AF2}" type="pres">
      <dgm:prSet presAssocID="{BCD72CF2-394B-4067-9579-BFB0B1925CA9}" presName="parentText" presStyleLbl="align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D906EB-6217-4F5C-A526-3334E712923F}" type="pres">
      <dgm:prSet presAssocID="{BCD72CF2-394B-4067-9579-BFB0B1925CA9}" presName="descendantText" presStyleLbl="alignAcc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850BD9-7AD8-4861-8BE3-8E885C10BDE4}" type="pres">
      <dgm:prSet presAssocID="{91FCA6EC-4D0E-4686-855A-7FBB778A72F6}" presName="sp" presStyleCnt="0"/>
      <dgm:spPr/>
      <dgm:t>
        <a:bodyPr/>
        <a:lstStyle/>
        <a:p>
          <a:endParaRPr lang="ru-RU"/>
        </a:p>
      </dgm:t>
    </dgm:pt>
    <dgm:pt modelId="{385E57B4-EC8B-461F-8F55-379F2198D628}" type="pres">
      <dgm:prSet presAssocID="{5DFF722A-47B7-48EA-8CA4-73F3F9F4D1A1}" presName="composite" presStyleCnt="0"/>
      <dgm:spPr/>
      <dgm:t>
        <a:bodyPr/>
        <a:lstStyle/>
        <a:p>
          <a:endParaRPr lang="ru-RU"/>
        </a:p>
      </dgm:t>
    </dgm:pt>
    <dgm:pt modelId="{FCE30FAF-1B87-4FD7-A216-4C62752F9AF4}" type="pres">
      <dgm:prSet presAssocID="{5DFF722A-47B7-48EA-8CA4-73F3F9F4D1A1}" presName="parentText" presStyleLbl="align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B8E96-ADD7-4EF5-AFF1-42D8CC5854E3}" type="pres">
      <dgm:prSet presAssocID="{5DFF722A-47B7-48EA-8CA4-73F3F9F4D1A1}" presName="descendantText" presStyleLbl="alignAcc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CFCBD9-7E99-4A1B-837C-21C22962B4AA}" type="pres">
      <dgm:prSet presAssocID="{4C19EB24-BB94-45C1-AD53-B40FE26498FA}" presName="sp" presStyleCnt="0"/>
      <dgm:spPr/>
      <dgm:t>
        <a:bodyPr/>
        <a:lstStyle/>
        <a:p>
          <a:endParaRPr lang="ru-RU"/>
        </a:p>
      </dgm:t>
    </dgm:pt>
    <dgm:pt modelId="{3EA4E585-8C81-4ECE-828C-E038AA56E3AE}" type="pres">
      <dgm:prSet presAssocID="{DCB366BB-6AD8-4E80-BD2C-0BC038F82655}" presName="composite" presStyleCnt="0"/>
      <dgm:spPr/>
      <dgm:t>
        <a:bodyPr/>
        <a:lstStyle/>
        <a:p>
          <a:endParaRPr lang="ru-RU"/>
        </a:p>
      </dgm:t>
    </dgm:pt>
    <dgm:pt modelId="{F0F8B4A0-3DF5-4F35-95F8-62BBD8F8B7B4}" type="pres">
      <dgm:prSet presAssocID="{DCB366BB-6AD8-4E80-BD2C-0BC038F82655}" presName="parentText" presStyleLbl="align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E00ADB-9132-4F94-B94F-B988C0C72158}" type="pres">
      <dgm:prSet presAssocID="{DCB366BB-6AD8-4E80-BD2C-0BC038F82655}" presName="descendantText" presStyleLbl="alignAcc1" presStyleIdx="5" presStyleCnt="8" custScaleY="86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A7E875-145D-468A-A529-87E6DF8C677A}" type="pres">
      <dgm:prSet presAssocID="{DE8A77D6-63B6-44FE-BA1F-4C63D60B6B36}" presName="sp" presStyleCnt="0"/>
      <dgm:spPr/>
      <dgm:t>
        <a:bodyPr/>
        <a:lstStyle/>
        <a:p>
          <a:endParaRPr lang="ru-RU"/>
        </a:p>
      </dgm:t>
    </dgm:pt>
    <dgm:pt modelId="{8AF86B09-5BE6-473F-BCB2-DBB6BC6EF89F}" type="pres">
      <dgm:prSet presAssocID="{98A39A75-8A07-47E7-AAE0-06921A85E2EE}" presName="composite" presStyleCnt="0"/>
      <dgm:spPr/>
      <dgm:t>
        <a:bodyPr/>
        <a:lstStyle/>
        <a:p>
          <a:endParaRPr lang="ru-RU"/>
        </a:p>
      </dgm:t>
    </dgm:pt>
    <dgm:pt modelId="{C1DD7026-0E0C-4BEF-8A7B-AD265659C46A}" type="pres">
      <dgm:prSet presAssocID="{98A39A75-8A07-47E7-AAE0-06921A85E2EE}" presName="parentText" presStyleLbl="align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476953-7267-4AA0-88DA-DF0792B70108}" type="pres">
      <dgm:prSet presAssocID="{98A39A75-8A07-47E7-AAE0-06921A85E2EE}" presName="descendantText" presStyleLbl="alignAcc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5AFD01-53D6-41B7-B9A6-1C08FE7038E0}" type="pres">
      <dgm:prSet presAssocID="{01ED1A38-BB3E-4999-9E1D-3844C8F0FC72}" presName="sp" presStyleCnt="0"/>
      <dgm:spPr/>
      <dgm:t>
        <a:bodyPr/>
        <a:lstStyle/>
        <a:p>
          <a:endParaRPr lang="ru-RU"/>
        </a:p>
      </dgm:t>
    </dgm:pt>
    <dgm:pt modelId="{3DD75096-5852-41E7-BF7C-E009734AF424}" type="pres">
      <dgm:prSet presAssocID="{F0E46C4D-7DEE-426D-BFB6-5E0C7ED8FE53}" presName="composite" presStyleCnt="0"/>
      <dgm:spPr/>
      <dgm:t>
        <a:bodyPr/>
        <a:lstStyle/>
        <a:p>
          <a:endParaRPr lang="ru-RU"/>
        </a:p>
      </dgm:t>
    </dgm:pt>
    <dgm:pt modelId="{B4CA850B-C9FA-4F4F-90F9-E918D22EB94A}" type="pres">
      <dgm:prSet presAssocID="{F0E46C4D-7DEE-426D-BFB6-5E0C7ED8FE53}" presName="parentText" presStyleLbl="align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E06010-8621-4EE5-B355-EDA598516359}" type="pres">
      <dgm:prSet presAssocID="{F0E46C4D-7DEE-426D-BFB6-5E0C7ED8FE53}" presName="descendantText" presStyleLbl="alignAcc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F14515-C847-4800-8EAA-4EC290ACFE02}" srcId="{3F0D2190-6A4D-4A67-83FE-860B6F656458}" destId="{CA907880-42CB-47F9-A932-F2A339820FBA}" srcOrd="0" destOrd="0" parTransId="{75006282-1FEE-4AE7-B38F-379767419CEB}" sibTransId="{CE9B5210-2FFD-48A6-87D8-E7A511FFDFCE}"/>
    <dgm:cxn modelId="{FE37E89E-B41E-43AF-9A69-D4C13DDED7C2}" srcId="{18A2C359-D6C7-4B3A-96AC-D991626540D4}" destId="{F0E46C4D-7DEE-426D-BFB6-5E0C7ED8FE53}" srcOrd="7" destOrd="0" parTransId="{F9C8F905-286D-4953-AC49-43FEB76F88C0}" sibTransId="{079ECE8A-1A08-47E3-BB9F-F256B789ADD8}"/>
    <dgm:cxn modelId="{7A9DC05C-8747-401A-B7B1-0C730CDCB3ED}" srcId="{EBF67C76-4624-4D9D-A20C-14870839AC32}" destId="{E02BA20A-39E0-49F3-BB2B-DAAA7A0E7414}" srcOrd="0" destOrd="0" parTransId="{8D081881-8BF8-42CF-BE26-79328AD35159}" sibTransId="{C82BA57A-5341-4B33-95A9-C774232BD9B0}"/>
    <dgm:cxn modelId="{AE99885F-E7F0-4381-8FA7-807F8AE1FFCB}" srcId="{18A2C359-D6C7-4B3A-96AC-D991626540D4}" destId="{EBF67C76-4624-4D9D-A20C-14870839AC32}" srcOrd="0" destOrd="0" parTransId="{877F5135-CA7F-40F3-AA59-86B26306F108}" sibTransId="{FC55EAE9-81B3-4925-B9E3-6453B76ED385}"/>
    <dgm:cxn modelId="{83CD7E1D-EDAE-426A-8187-59A8010FA02E}" type="presOf" srcId="{96243BE1-1743-492A-8438-723A49E0B4C6}" destId="{48476953-7267-4AA0-88DA-DF0792B70108}" srcOrd="0" destOrd="0" presId="urn:microsoft.com/office/officeart/2005/8/layout/chevron2"/>
    <dgm:cxn modelId="{F35DE78B-B46B-45F7-8A19-56275135D8CD}" srcId="{18A2C359-D6C7-4B3A-96AC-D991626540D4}" destId="{DCB366BB-6AD8-4E80-BD2C-0BC038F82655}" srcOrd="5" destOrd="0" parTransId="{0365AC2B-3AF3-4ABE-A58B-4DF04BA26DA9}" sibTransId="{DE8A77D6-63B6-44FE-BA1F-4C63D60B6B36}"/>
    <dgm:cxn modelId="{023C1430-083A-42F6-A611-BB5DA4423C68}" type="presOf" srcId="{18A2C359-D6C7-4B3A-96AC-D991626540D4}" destId="{12223822-DC32-4ED5-ACD4-4D9C4734BE80}" srcOrd="0" destOrd="0" presId="urn:microsoft.com/office/officeart/2005/8/layout/chevron2"/>
    <dgm:cxn modelId="{0C736305-6EDA-459E-B191-64CB41AC374F}" srcId="{1B56859A-A7A4-4D16-8AB2-96AF759CDFD0}" destId="{599CF276-66A7-4410-88F2-F8140ED6CCC2}" srcOrd="0" destOrd="0" parTransId="{1F84C2D0-3475-46D9-BDCF-B2981549E244}" sibTransId="{64D3CD84-57B9-4DA2-AF8B-6D52305CE3BD}"/>
    <dgm:cxn modelId="{6F5E1C34-7538-44DD-8FBF-B9619C69D52E}" type="presOf" srcId="{98A39A75-8A07-47E7-AAE0-06921A85E2EE}" destId="{C1DD7026-0E0C-4BEF-8A7B-AD265659C46A}" srcOrd="0" destOrd="0" presId="urn:microsoft.com/office/officeart/2005/8/layout/chevron2"/>
    <dgm:cxn modelId="{DA3ED171-E197-459B-B4BE-4BEC5783CB0F}" srcId="{18A2C359-D6C7-4B3A-96AC-D991626540D4}" destId="{3F0D2190-6A4D-4A67-83FE-860B6F656458}" srcOrd="1" destOrd="0" parTransId="{DC079613-1755-45D8-ACA4-60DA45C6E766}" sibTransId="{D1C867CE-017D-415F-8586-EBEC1CD69706}"/>
    <dgm:cxn modelId="{481166E8-4F15-4316-9458-8D4324CC64A4}" srcId="{18A2C359-D6C7-4B3A-96AC-D991626540D4}" destId="{5DFF722A-47B7-48EA-8CA4-73F3F9F4D1A1}" srcOrd="4" destOrd="0" parTransId="{76203D80-0176-402A-A7BD-A602C72A3F82}" sibTransId="{4C19EB24-BB94-45C1-AD53-B40FE26498FA}"/>
    <dgm:cxn modelId="{2E71D410-9AA0-42EF-9747-8686DCB320BE}" srcId="{F0E46C4D-7DEE-426D-BFB6-5E0C7ED8FE53}" destId="{2F702DE2-F5C4-4C55-8894-374A8725F475}" srcOrd="0" destOrd="0" parTransId="{F34CC096-2E9F-4875-A92C-E7BE80052E37}" sibTransId="{467A4551-49BB-4825-B551-9D92946A64FE}"/>
    <dgm:cxn modelId="{E4DEBBBE-2260-4C65-9EB5-AA60D83FA0A0}" srcId="{BCD72CF2-394B-4067-9579-BFB0B1925CA9}" destId="{31941229-A3A9-453F-AC19-05A85279722B}" srcOrd="0" destOrd="0" parTransId="{9259AAF4-7468-4481-B653-55BCB7F485F6}" sibTransId="{FF562FEC-F57E-4D0D-931F-0055EBAD31CD}"/>
    <dgm:cxn modelId="{11F708E1-F13E-4949-95C7-0FF21F7143A4}" srcId="{18A2C359-D6C7-4B3A-96AC-D991626540D4}" destId="{1B56859A-A7A4-4D16-8AB2-96AF759CDFD0}" srcOrd="2" destOrd="0" parTransId="{4BD6DC6E-A743-407A-9EB3-4D6E7B405FEF}" sibTransId="{A1FDFEEF-E72B-4E53-9AC8-8AADC8BCA83A}"/>
    <dgm:cxn modelId="{7BCDAB1C-27A9-4D06-835B-C105BE94230B}" srcId="{DCB366BB-6AD8-4E80-BD2C-0BC038F82655}" destId="{A2FB26CA-4B81-43CF-85C3-5649933A7124}" srcOrd="0" destOrd="0" parTransId="{E9C471DD-C7FF-4CE1-9C3C-46707121AE0A}" sibTransId="{B48DAD1F-934B-45C8-9515-5774175136B7}"/>
    <dgm:cxn modelId="{5A254D43-02D9-4483-9453-8B82A4CE90D9}" type="presOf" srcId="{CA907880-42CB-47F9-A932-F2A339820FBA}" destId="{096856EE-1925-40C8-982E-D21DE9B95137}" srcOrd="0" destOrd="0" presId="urn:microsoft.com/office/officeart/2005/8/layout/chevron2"/>
    <dgm:cxn modelId="{EBB509E5-EF1F-4C9C-B7EE-F355198497F3}" type="presOf" srcId="{EBF67C76-4624-4D9D-A20C-14870839AC32}" destId="{9C41E4C3-5EE7-437D-8B78-A39A1B51E1B8}" srcOrd="0" destOrd="0" presId="urn:microsoft.com/office/officeart/2005/8/layout/chevron2"/>
    <dgm:cxn modelId="{5A860E92-8922-4C8A-B505-98967858DA8E}" type="presOf" srcId="{8323B640-B510-489F-9569-DED3C35A60EB}" destId="{C8E06010-8621-4EE5-B355-EDA598516359}" srcOrd="0" destOrd="1" presId="urn:microsoft.com/office/officeart/2005/8/layout/chevron2"/>
    <dgm:cxn modelId="{FEA6F1F6-F9F0-46AB-8F3F-D701B977090D}" type="presOf" srcId="{2F702DE2-F5C4-4C55-8894-374A8725F475}" destId="{C8E06010-8621-4EE5-B355-EDA598516359}" srcOrd="0" destOrd="0" presId="urn:microsoft.com/office/officeart/2005/8/layout/chevron2"/>
    <dgm:cxn modelId="{1CCA10D4-908F-4BF9-A510-DAE2BCD41EC8}" type="presOf" srcId="{DCB366BB-6AD8-4E80-BD2C-0BC038F82655}" destId="{F0F8B4A0-3DF5-4F35-95F8-62BBD8F8B7B4}" srcOrd="0" destOrd="0" presId="urn:microsoft.com/office/officeart/2005/8/layout/chevron2"/>
    <dgm:cxn modelId="{F153ED54-2E36-4E74-86AE-D51F48840268}" type="presOf" srcId="{A2FB26CA-4B81-43CF-85C3-5649933A7124}" destId="{DFE00ADB-9132-4F94-B94F-B988C0C72158}" srcOrd="0" destOrd="0" presId="urn:microsoft.com/office/officeart/2005/8/layout/chevron2"/>
    <dgm:cxn modelId="{73819184-8DD0-4C77-AF01-49AA67EEB3ED}" type="presOf" srcId="{E02BA20A-39E0-49F3-BB2B-DAAA7A0E7414}" destId="{44E99ECF-2656-45EB-BA96-0A09B0B92FBC}" srcOrd="0" destOrd="0" presId="urn:microsoft.com/office/officeart/2005/8/layout/chevron2"/>
    <dgm:cxn modelId="{277735A1-CF6C-4D54-BAAB-7CC02F41807F}" type="presOf" srcId="{5DFF722A-47B7-48EA-8CA4-73F3F9F4D1A1}" destId="{FCE30FAF-1B87-4FD7-A216-4C62752F9AF4}" srcOrd="0" destOrd="0" presId="urn:microsoft.com/office/officeart/2005/8/layout/chevron2"/>
    <dgm:cxn modelId="{40E184F5-BBC4-46BA-B60C-EBBFCD5F0BD8}" type="presOf" srcId="{E616C2E7-B0F8-460E-A2A7-8E50EBEE47BF}" destId="{BECB8E96-ADD7-4EF5-AFF1-42D8CC5854E3}" srcOrd="0" destOrd="0" presId="urn:microsoft.com/office/officeart/2005/8/layout/chevron2"/>
    <dgm:cxn modelId="{698EA712-E5C7-4834-9CCB-F509FFAC878C}" type="presOf" srcId="{3F0D2190-6A4D-4A67-83FE-860B6F656458}" destId="{CB081568-48D1-48E0-8A95-6ED95E5819AA}" srcOrd="0" destOrd="0" presId="urn:microsoft.com/office/officeart/2005/8/layout/chevron2"/>
    <dgm:cxn modelId="{B543AA86-950F-4AB7-A35A-EC3A36353281}" srcId="{2F702DE2-F5C4-4C55-8894-374A8725F475}" destId="{8323B640-B510-489F-9569-DED3C35A60EB}" srcOrd="0" destOrd="0" parTransId="{C4617FB2-5E01-48B6-9738-0A6E7DFE7963}" sibTransId="{C60CB9AD-30D0-4AB3-A0C8-39DCCCE4408B}"/>
    <dgm:cxn modelId="{EA35004B-FECD-483A-A107-185E80CDCCFA}" type="presOf" srcId="{1B56859A-A7A4-4D16-8AB2-96AF759CDFD0}" destId="{1CC9AD98-1FAC-4046-938C-0D1C4B55EB4F}" srcOrd="0" destOrd="0" presId="urn:microsoft.com/office/officeart/2005/8/layout/chevron2"/>
    <dgm:cxn modelId="{F690EB3D-5AB7-45D3-906E-D1AD7716044E}" type="presOf" srcId="{BCD72CF2-394B-4067-9579-BFB0B1925CA9}" destId="{6221C1DA-16C8-42DD-983D-19505F123AF2}" srcOrd="0" destOrd="0" presId="urn:microsoft.com/office/officeart/2005/8/layout/chevron2"/>
    <dgm:cxn modelId="{353E97C6-F5C9-4D35-A285-CC09B1BD1B68}" srcId="{98A39A75-8A07-47E7-AAE0-06921A85E2EE}" destId="{96243BE1-1743-492A-8438-723A49E0B4C6}" srcOrd="0" destOrd="0" parTransId="{287E7E89-7E08-4249-8BA4-5572C1798265}" sibTransId="{F20BBD7D-7C00-46AC-8EC6-5693E46DB5D1}"/>
    <dgm:cxn modelId="{225D6DCE-48E4-4B9F-9390-980D32BF5EB2}" type="presOf" srcId="{31941229-A3A9-453F-AC19-05A85279722B}" destId="{D9D906EB-6217-4F5C-A526-3334E712923F}" srcOrd="0" destOrd="0" presId="urn:microsoft.com/office/officeart/2005/8/layout/chevron2"/>
    <dgm:cxn modelId="{E77FE51F-5733-4B31-A61A-3067D8703D47}" srcId="{5DFF722A-47B7-48EA-8CA4-73F3F9F4D1A1}" destId="{E616C2E7-B0F8-460E-A2A7-8E50EBEE47BF}" srcOrd="0" destOrd="0" parTransId="{708E55F7-25A6-407E-BB3C-6B9D7788BD38}" sibTransId="{652BDC20-6AD3-4D87-BE98-7DF215DAE139}"/>
    <dgm:cxn modelId="{271F60F0-D75A-4491-A0FA-E23D66E7FDFB}" srcId="{18A2C359-D6C7-4B3A-96AC-D991626540D4}" destId="{98A39A75-8A07-47E7-AAE0-06921A85E2EE}" srcOrd="6" destOrd="0" parTransId="{8E1FB8A1-8BFA-4828-A608-011E90934D7D}" sibTransId="{01ED1A38-BB3E-4999-9E1D-3844C8F0FC72}"/>
    <dgm:cxn modelId="{66AE0F16-45A1-48A7-BFC5-7E44DF181351}" srcId="{18A2C359-D6C7-4B3A-96AC-D991626540D4}" destId="{BCD72CF2-394B-4067-9579-BFB0B1925CA9}" srcOrd="3" destOrd="0" parTransId="{875F4440-65F2-402C-A9E2-DCFFE2202B9F}" sibTransId="{91FCA6EC-4D0E-4686-855A-7FBB778A72F6}"/>
    <dgm:cxn modelId="{6A3657A3-AD10-4FA2-9BC6-59248A7E7148}" type="presOf" srcId="{599CF276-66A7-4410-88F2-F8140ED6CCC2}" destId="{F720F53F-3AE1-467D-97D6-64DDF67751D3}" srcOrd="0" destOrd="0" presId="urn:microsoft.com/office/officeart/2005/8/layout/chevron2"/>
    <dgm:cxn modelId="{5C3239A4-2B36-4F31-AF22-9EE2841C7616}" type="presOf" srcId="{F0E46C4D-7DEE-426D-BFB6-5E0C7ED8FE53}" destId="{B4CA850B-C9FA-4F4F-90F9-E918D22EB94A}" srcOrd="0" destOrd="0" presId="urn:microsoft.com/office/officeart/2005/8/layout/chevron2"/>
    <dgm:cxn modelId="{9499E4BB-DA75-4799-96A5-AC7ED8B4322C}" type="presParOf" srcId="{12223822-DC32-4ED5-ACD4-4D9C4734BE80}" destId="{D2AC00B1-A1AA-4C57-AEBC-8CBB878C9156}" srcOrd="0" destOrd="0" presId="urn:microsoft.com/office/officeart/2005/8/layout/chevron2"/>
    <dgm:cxn modelId="{32299E05-B0BD-4C14-B40D-2F6ADFAA40AE}" type="presParOf" srcId="{D2AC00B1-A1AA-4C57-AEBC-8CBB878C9156}" destId="{9C41E4C3-5EE7-437D-8B78-A39A1B51E1B8}" srcOrd="0" destOrd="0" presId="urn:microsoft.com/office/officeart/2005/8/layout/chevron2"/>
    <dgm:cxn modelId="{A13993FF-C641-45F2-A9B9-D592DF7484DC}" type="presParOf" srcId="{D2AC00B1-A1AA-4C57-AEBC-8CBB878C9156}" destId="{44E99ECF-2656-45EB-BA96-0A09B0B92FBC}" srcOrd="1" destOrd="0" presId="urn:microsoft.com/office/officeart/2005/8/layout/chevron2"/>
    <dgm:cxn modelId="{FB821119-1B8D-4E64-8EA4-B2E6EA1D7EEA}" type="presParOf" srcId="{12223822-DC32-4ED5-ACD4-4D9C4734BE80}" destId="{B7DDC598-0F50-4D38-917E-E3EB5D6678C8}" srcOrd="1" destOrd="0" presId="urn:microsoft.com/office/officeart/2005/8/layout/chevron2"/>
    <dgm:cxn modelId="{27D77F36-E8B8-410F-B617-0913FA0A7BEE}" type="presParOf" srcId="{12223822-DC32-4ED5-ACD4-4D9C4734BE80}" destId="{4E05BEF2-41AD-4299-8E02-43C700C7215B}" srcOrd="2" destOrd="0" presId="urn:microsoft.com/office/officeart/2005/8/layout/chevron2"/>
    <dgm:cxn modelId="{026D8A29-336B-418D-8D4A-6C783196771A}" type="presParOf" srcId="{4E05BEF2-41AD-4299-8E02-43C700C7215B}" destId="{CB081568-48D1-48E0-8A95-6ED95E5819AA}" srcOrd="0" destOrd="0" presId="urn:microsoft.com/office/officeart/2005/8/layout/chevron2"/>
    <dgm:cxn modelId="{73508B5A-DBBB-477E-A367-1BBCCA17EDE6}" type="presParOf" srcId="{4E05BEF2-41AD-4299-8E02-43C700C7215B}" destId="{096856EE-1925-40C8-982E-D21DE9B95137}" srcOrd="1" destOrd="0" presId="urn:microsoft.com/office/officeart/2005/8/layout/chevron2"/>
    <dgm:cxn modelId="{9E6B1D9F-2E78-4DA5-BD63-D9ED1A3BA56F}" type="presParOf" srcId="{12223822-DC32-4ED5-ACD4-4D9C4734BE80}" destId="{5B728483-43A1-4012-9C16-55EA7B7E29C0}" srcOrd="3" destOrd="0" presId="urn:microsoft.com/office/officeart/2005/8/layout/chevron2"/>
    <dgm:cxn modelId="{9B3DE37E-03A5-49AA-8DE9-9DFB84FD1BE8}" type="presParOf" srcId="{12223822-DC32-4ED5-ACD4-4D9C4734BE80}" destId="{3DB93EBF-CBBE-475A-B2D4-F5421C6198AB}" srcOrd="4" destOrd="0" presId="urn:microsoft.com/office/officeart/2005/8/layout/chevron2"/>
    <dgm:cxn modelId="{8C5EE965-CD39-45DA-B6CE-3A62E6207AEF}" type="presParOf" srcId="{3DB93EBF-CBBE-475A-B2D4-F5421C6198AB}" destId="{1CC9AD98-1FAC-4046-938C-0D1C4B55EB4F}" srcOrd="0" destOrd="0" presId="urn:microsoft.com/office/officeart/2005/8/layout/chevron2"/>
    <dgm:cxn modelId="{8B0B76F4-21EF-426D-B0EB-C819EC7C4783}" type="presParOf" srcId="{3DB93EBF-CBBE-475A-B2D4-F5421C6198AB}" destId="{F720F53F-3AE1-467D-97D6-64DDF67751D3}" srcOrd="1" destOrd="0" presId="urn:microsoft.com/office/officeart/2005/8/layout/chevron2"/>
    <dgm:cxn modelId="{AE36ECC2-52F9-43D2-A600-158CF2D04B1D}" type="presParOf" srcId="{12223822-DC32-4ED5-ACD4-4D9C4734BE80}" destId="{7E0FD919-8B1C-4778-9783-102117758724}" srcOrd="5" destOrd="0" presId="urn:microsoft.com/office/officeart/2005/8/layout/chevron2"/>
    <dgm:cxn modelId="{7AAFFA59-ABB2-495C-B300-EB5BB5B81411}" type="presParOf" srcId="{12223822-DC32-4ED5-ACD4-4D9C4734BE80}" destId="{08BC93A8-611E-43CF-80A6-CE151EB4CC97}" srcOrd="6" destOrd="0" presId="urn:microsoft.com/office/officeart/2005/8/layout/chevron2"/>
    <dgm:cxn modelId="{05C3F272-D476-4C15-9465-44ECDF362D1E}" type="presParOf" srcId="{08BC93A8-611E-43CF-80A6-CE151EB4CC97}" destId="{6221C1DA-16C8-42DD-983D-19505F123AF2}" srcOrd="0" destOrd="0" presId="urn:microsoft.com/office/officeart/2005/8/layout/chevron2"/>
    <dgm:cxn modelId="{49D4BC2F-8860-4D21-A894-78AF40C03939}" type="presParOf" srcId="{08BC93A8-611E-43CF-80A6-CE151EB4CC97}" destId="{D9D906EB-6217-4F5C-A526-3334E712923F}" srcOrd="1" destOrd="0" presId="urn:microsoft.com/office/officeart/2005/8/layout/chevron2"/>
    <dgm:cxn modelId="{A5B8587E-A8AA-44E1-977A-D70C43EFE1FD}" type="presParOf" srcId="{12223822-DC32-4ED5-ACD4-4D9C4734BE80}" destId="{91850BD9-7AD8-4861-8BE3-8E885C10BDE4}" srcOrd="7" destOrd="0" presId="urn:microsoft.com/office/officeart/2005/8/layout/chevron2"/>
    <dgm:cxn modelId="{84FE880A-06C5-4902-A114-F6032307A52D}" type="presParOf" srcId="{12223822-DC32-4ED5-ACD4-4D9C4734BE80}" destId="{385E57B4-EC8B-461F-8F55-379F2198D628}" srcOrd="8" destOrd="0" presId="urn:microsoft.com/office/officeart/2005/8/layout/chevron2"/>
    <dgm:cxn modelId="{945CC8E6-3F5B-46BB-AA21-D78E16FC602B}" type="presParOf" srcId="{385E57B4-EC8B-461F-8F55-379F2198D628}" destId="{FCE30FAF-1B87-4FD7-A216-4C62752F9AF4}" srcOrd="0" destOrd="0" presId="urn:microsoft.com/office/officeart/2005/8/layout/chevron2"/>
    <dgm:cxn modelId="{C8C916A6-D7F3-4DA6-B512-626971370DCF}" type="presParOf" srcId="{385E57B4-EC8B-461F-8F55-379F2198D628}" destId="{BECB8E96-ADD7-4EF5-AFF1-42D8CC5854E3}" srcOrd="1" destOrd="0" presId="urn:microsoft.com/office/officeart/2005/8/layout/chevron2"/>
    <dgm:cxn modelId="{EB9DB703-5B63-4561-B521-BAD5A10305FB}" type="presParOf" srcId="{12223822-DC32-4ED5-ACD4-4D9C4734BE80}" destId="{D9CFCBD9-7E99-4A1B-837C-21C22962B4AA}" srcOrd="9" destOrd="0" presId="urn:microsoft.com/office/officeart/2005/8/layout/chevron2"/>
    <dgm:cxn modelId="{2071E1B5-69CE-432F-8AC4-64DA812EB618}" type="presParOf" srcId="{12223822-DC32-4ED5-ACD4-4D9C4734BE80}" destId="{3EA4E585-8C81-4ECE-828C-E038AA56E3AE}" srcOrd="10" destOrd="0" presId="urn:microsoft.com/office/officeart/2005/8/layout/chevron2"/>
    <dgm:cxn modelId="{0CF5277B-B166-4B07-85F1-4EE5C47D57EC}" type="presParOf" srcId="{3EA4E585-8C81-4ECE-828C-E038AA56E3AE}" destId="{F0F8B4A0-3DF5-4F35-95F8-62BBD8F8B7B4}" srcOrd="0" destOrd="0" presId="urn:microsoft.com/office/officeart/2005/8/layout/chevron2"/>
    <dgm:cxn modelId="{3D13E225-C35A-4359-B699-106458AD656A}" type="presParOf" srcId="{3EA4E585-8C81-4ECE-828C-E038AA56E3AE}" destId="{DFE00ADB-9132-4F94-B94F-B988C0C72158}" srcOrd="1" destOrd="0" presId="urn:microsoft.com/office/officeart/2005/8/layout/chevron2"/>
    <dgm:cxn modelId="{2A564CE5-7DCD-48EC-A895-56798122B8EC}" type="presParOf" srcId="{12223822-DC32-4ED5-ACD4-4D9C4734BE80}" destId="{8DA7E875-145D-468A-A529-87E6DF8C677A}" srcOrd="11" destOrd="0" presId="urn:microsoft.com/office/officeart/2005/8/layout/chevron2"/>
    <dgm:cxn modelId="{64A15AB3-762E-449B-BCB7-2E3A487EA87F}" type="presParOf" srcId="{12223822-DC32-4ED5-ACD4-4D9C4734BE80}" destId="{8AF86B09-5BE6-473F-BCB2-DBB6BC6EF89F}" srcOrd="12" destOrd="0" presId="urn:microsoft.com/office/officeart/2005/8/layout/chevron2"/>
    <dgm:cxn modelId="{04058EF4-0713-4103-9B82-7B0EDE8DD77A}" type="presParOf" srcId="{8AF86B09-5BE6-473F-BCB2-DBB6BC6EF89F}" destId="{C1DD7026-0E0C-4BEF-8A7B-AD265659C46A}" srcOrd="0" destOrd="0" presId="urn:microsoft.com/office/officeart/2005/8/layout/chevron2"/>
    <dgm:cxn modelId="{2221D696-E4AA-418C-B250-B3B18FF477AB}" type="presParOf" srcId="{8AF86B09-5BE6-473F-BCB2-DBB6BC6EF89F}" destId="{48476953-7267-4AA0-88DA-DF0792B70108}" srcOrd="1" destOrd="0" presId="urn:microsoft.com/office/officeart/2005/8/layout/chevron2"/>
    <dgm:cxn modelId="{D476C066-7BDE-4F29-9100-B8A72D949269}" type="presParOf" srcId="{12223822-DC32-4ED5-ACD4-4D9C4734BE80}" destId="{A75AFD01-53D6-41B7-B9A6-1C08FE7038E0}" srcOrd="13" destOrd="0" presId="urn:microsoft.com/office/officeart/2005/8/layout/chevron2"/>
    <dgm:cxn modelId="{0CE89D49-3126-4AB1-9DB0-1BE665F2891F}" type="presParOf" srcId="{12223822-DC32-4ED5-ACD4-4D9C4734BE80}" destId="{3DD75096-5852-41E7-BF7C-E009734AF424}" srcOrd="14" destOrd="0" presId="urn:microsoft.com/office/officeart/2005/8/layout/chevron2"/>
    <dgm:cxn modelId="{545B5365-1A3F-4896-8D24-43A08B455E80}" type="presParOf" srcId="{3DD75096-5852-41E7-BF7C-E009734AF424}" destId="{B4CA850B-C9FA-4F4F-90F9-E918D22EB94A}" srcOrd="0" destOrd="0" presId="urn:microsoft.com/office/officeart/2005/8/layout/chevron2"/>
    <dgm:cxn modelId="{3FC280E2-29B8-441D-AD6D-98CA02E3AAEA}" type="presParOf" srcId="{3DD75096-5852-41E7-BF7C-E009734AF424}" destId="{C8E06010-8621-4EE5-B355-EDA598516359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BB2FAF1-3154-478E-B468-44B9F85C665F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A007CAA-BB65-414B-B240-5CC62E969A6B}">
      <dgm:prSet phldrT="[Текст]"/>
      <dgm:spPr>
        <a:solidFill>
          <a:srgbClr val="0066FF"/>
        </a:solidFill>
        <a:ln>
          <a:solidFill>
            <a:srgbClr val="0066FF"/>
          </a:solidFill>
        </a:ln>
      </dgm:spPr>
      <dgm:t>
        <a:bodyPr/>
        <a:lstStyle/>
        <a:p>
          <a:r>
            <a:rPr lang="ru-RU" dirty="0" smtClean="0"/>
            <a:t>*</a:t>
          </a:r>
          <a:endParaRPr lang="ru-RU" dirty="0"/>
        </a:p>
      </dgm:t>
    </dgm:pt>
    <dgm:pt modelId="{9DF1B55A-421C-40DB-8723-EC93DA111A9A}" type="parTrans" cxnId="{22ECADF8-488E-4815-8D36-1CA56941EBD5}">
      <dgm:prSet/>
      <dgm:spPr/>
      <dgm:t>
        <a:bodyPr/>
        <a:lstStyle/>
        <a:p>
          <a:endParaRPr lang="ru-RU"/>
        </a:p>
      </dgm:t>
    </dgm:pt>
    <dgm:pt modelId="{6D9DC565-AC9E-4DB4-9011-DE627C6846E1}" type="sibTrans" cxnId="{22ECADF8-488E-4815-8D36-1CA56941EBD5}">
      <dgm:prSet/>
      <dgm:spPr/>
      <dgm:t>
        <a:bodyPr/>
        <a:lstStyle/>
        <a:p>
          <a:endParaRPr lang="ru-RU"/>
        </a:p>
      </dgm:t>
    </dgm:pt>
    <dgm:pt modelId="{AC9EA53B-892E-438F-A5F1-F19A26C53816}">
      <dgm:prSet phldrT="[Текст]" custT="1"/>
      <dgm:spPr>
        <a:solidFill>
          <a:schemeClr val="bg2"/>
        </a:solidFill>
        <a:ln>
          <a:solidFill>
            <a:srgbClr val="0066FF"/>
          </a:solidFill>
        </a:ln>
      </dgm:spPr>
      <dgm:t>
        <a:bodyPr/>
        <a:lstStyle/>
        <a:p>
          <a:pPr algn="just"/>
          <a:r>
            <a: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Организация образовательного процесса в соответствии с государственными образовательными стандартами, с учетом запросов родителей, интересов и возможностей самих  детей.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F4571EB-5474-4AF1-BDAF-1FC1DD16D1D5}" type="parTrans" cxnId="{E338DA8F-2692-41FB-8A47-9D502EB04049}">
      <dgm:prSet/>
      <dgm:spPr/>
      <dgm:t>
        <a:bodyPr/>
        <a:lstStyle/>
        <a:p>
          <a:endParaRPr lang="ru-RU"/>
        </a:p>
      </dgm:t>
    </dgm:pt>
    <dgm:pt modelId="{692BBF8F-B42A-4648-9151-5723C4E4F086}" type="sibTrans" cxnId="{E338DA8F-2692-41FB-8A47-9D502EB04049}">
      <dgm:prSet/>
      <dgm:spPr/>
      <dgm:t>
        <a:bodyPr/>
        <a:lstStyle/>
        <a:p>
          <a:endParaRPr lang="ru-RU"/>
        </a:p>
      </dgm:t>
    </dgm:pt>
    <dgm:pt modelId="{6FE3E52B-EC89-4E0E-BFC4-E683C0F0AA51}">
      <dgm:prSet phldrT="[Текст]" custT="1"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 sz="1400" dirty="0" smtClean="0"/>
            <a:t>*</a:t>
          </a:r>
          <a:endParaRPr lang="ru-RU" sz="1400" dirty="0"/>
        </a:p>
      </dgm:t>
    </dgm:pt>
    <dgm:pt modelId="{E6F517AB-4E20-4CC3-B815-06A87F7D9978}" type="parTrans" cxnId="{FD93343B-DF32-4F80-B0F0-3743DD29FF31}">
      <dgm:prSet/>
      <dgm:spPr/>
      <dgm:t>
        <a:bodyPr/>
        <a:lstStyle/>
        <a:p>
          <a:endParaRPr lang="ru-RU"/>
        </a:p>
      </dgm:t>
    </dgm:pt>
    <dgm:pt modelId="{7863C962-BCBA-49B7-B5CD-6870C0DB3DA9}" type="sibTrans" cxnId="{FD93343B-DF32-4F80-B0F0-3743DD29FF31}">
      <dgm:prSet/>
      <dgm:spPr/>
      <dgm:t>
        <a:bodyPr/>
        <a:lstStyle/>
        <a:p>
          <a:endParaRPr lang="ru-RU"/>
        </a:p>
      </dgm:t>
    </dgm:pt>
    <dgm:pt modelId="{F8905D31-40D4-4D88-A8D8-5DA8858B04BA}">
      <dgm:prSet phldrT="[Текст]" custT="1"/>
      <dgm:spPr>
        <a:ln>
          <a:solidFill>
            <a:srgbClr val="FF0000"/>
          </a:solidFill>
        </a:ln>
      </dgm:spPr>
      <dgm:t>
        <a:bodyPr/>
        <a:lstStyle/>
        <a:p>
          <a:r>
            <a: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Приоритетное осуществление  познавательно - речевого  развития воспитанников.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EBEB4F33-3617-46B8-A687-737F4CD4A5FB}" type="parTrans" cxnId="{F11ACC90-2842-4720-9C0A-3AC0B15962E4}">
      <dgm:prSet/>
      <dgm:spPr/>
      <dgm:t>
        <a:bodyPr/>
        <a:lstStyle/>
        <a:p>
          <a:endParaRPr lang="ru-RU"/>
        </a:p>
      </dgm:t>
    </dgm:pt>
    <dgm:pt modelId="{54319316-1116-481F-ABF9-4706C52F363E}" type="sibTrans" cxnId="{F11ACC90-2842-4720-9C0A-3AC0B15962E4}">
      <dgm:prSet/>
      <dgm:spPr/>
      <dgm:t>
        <a:bodyPr/>
        <a:lstStyle/>
        <a:p>
          <a:endParaRPr lang="ru-RU"/>
        </a:p>
      </dgm:t>
    </dgm:pt>
    <dgm:pt modelId="{72FAF5A7-2834-4CB9-917C-B2B77FE1B335}">
      <dgm:prSet phldrT="[Текст]" custT="1"/>
      <dgm:spPr>
        <a:solidFill>
          <a:srgbClr val="FFFF00"/>
        </a:solidFill>
        <a:ln>
          <a:solidFill>
            <a:srgbClr val="FFFF00"/>
          </a:solidFill>
        </a:ln>
      </dgm:spPr>
      <dgm:t>
        <a:bodyPr/>
        <a:lstStyle/>
        <a:p>
          <a:r>
            <a:rPr lang="ru-RU" sz="1400" dirty="0" smtClean="0"/>
            <a:t>*</a:t>
          </a:r>
          <a:endParaRPr lang="ru-RU" sz="1400" dirty="0"/>
        </a:p>
      </dgm:t>
    </dgm:pt>
    <dgm:pt modelId="{FA605E5D-5077-433A-8413-667CE16E724B}" type="parTrans" cxnId="{613ED953-2572-4028-987E-332458E024E5}">
      <dgm:prSet/>
      <dgm:spPr/>
      <dgm:t>
        <a:bodyPr/>
        <a:lstStyle/>
        <a:p>
          <a:endParaRPr lang="ru-RU"/>
        </a:p>
      </dgm:t>
    </dgm:pt>
    <dgm:pt modelId="{C750A259-FDF0-4176-86BF-E88059824D6C}" type="sibTrans" cxnId="{613ED953-2572-4028-987E-332458E024E5}">
      <dgm:prSet/>
      <dgm:spPr/>
      <dgm:t>
        <a:bodyPr/>
        <a:lstStyle/>
        <a:p>
          <a:endParaRPr lang="ru-RU"/>
        </a:p>
      </dgm:t>
    </dgm:pt>
    <dgm:pt modelId="{27DE4D66-814C-47AD-BFF7-D3BBB432FA24}">
      <dgm:prSet phldrT="[Текст]" custT="1"/>
      <dgm:spPr>
        <a:ln>
          <a:solidFill>
            <a:srgbClr val="FFFF00"/>
          </a:solidFill>
        </a:ln>
      </dgm:spPr>
      <dgm:t>
        <a:bodyPr/>
        <a:lstStyle/>
        <a:p>
          <a:r>
            <a: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Сохранение и укрепление физического и психического здоровья детей, воспитание привычки здорового образа жизни.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F04D7C1C-9129-46DC-AD2E-B06DC40DE6DE}" type="parTrans" cxnId="{97D632FF-14D9-4B0F-93CF-F9801E237FA5}">
      <dgm:prSet/>
      <dgm:spPr/>
      <dgm:t>
        <a:bodyPr/>
        <a:lstStyle/>
        <a:p>
          <a:endParaRPr lang="ru-RU"/>
        </a:p>
      </dgm:t>
    </dgm:pt>
    <dgm:pt modelId="{22856064-23E3-471D-BE22-8388510AE692}" type="sibTrans" cxnId="{97D632FF-14D9-4B0F-93CF-F9801E237FA5}">
      <dgm:prSet/>
      <dgm:spPr/>
      <dgm:t>
        <a:bodyPr/>
        <a:lstStyle/>
        <a:p>
          <a:endParaRPr lang="ru-RU"/>
        </a:p>
      </dgm:t>
    </dgm:pt>
    <dgm:pt modelId="{FC2A2894-97EC-43C7-B73F-2D2F39206BC4}">
      <dgm:prSet custT="1"/>
      <dgm:spPr>
        <a:solidFill>
          <a:srgbClr val="00B0F0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400" dirty="0" smtClean="0"/>
            <a:t>*</a:t>
          </a:r>
          <a:endParaRPr lang="ru-RU" sz="1400" dirty="0"/>
        </a:p>
      </dgm:t>
    </dgm:pt>
    <dgm:pt modelId="{03E211DA-4DE1-4532-B8FE-300E9C12CAD1}" type="parTrans" cxnId="{6D42D309-03B1-4793-B6C7-C05F6EA32828}">
      <dgm:prSet/>
      <dgm:spPr/>
      <dgm:t>
        <a:bodyPr/>
        <a:lstStyle/>
        <a:p>
          <a:endParaRPr lang="ru-RU"/>
        </a:p>
      </dgm:t>
    </dgm:pt>
    <dgm:pt modelId="{9B9CB514-EE05-4E28-A447-AB1E30690E76}" type="sibTrans" cxnId="{6D42D309-03B1-4793-B6C7-C05F6EA32828}">
      <dgm:prSet/>
      <dgm:spPr/>
      <dgm:t>
        <a:bodyPr/>
        <a:lstStyle/>
        <a:p>
          <a:endParaRPr lang="ru-RU"/>
        </a:p>
      </dgm:t>
    </dgm:pt>
    <dgm:pt modelId="{DDA157CC-769F-438A-AC96-5C87A0A783B9}">
      <dgm:prSet custT="1"/>
      <dgm:spPr>
        <a:ln>
          <a:solidFill>
            <a:srgbClr val="00B0F0"/>
          </a:solidFill>
        </a:ln>
      </dgm:spPr>
      <dgm:t>
        <a:bodyPr/>
        <a:lstStyle/>
        <a:p>
          <a:r>
            <a: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Организация</a:t>
          </a:r>
          <a:r>
            <a: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работы по экологическому образованию дошкольников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FCEE0247-2C52-4568-A056-9BD3A6222C33}" type="parTrans" cxnId="{D32BFFEA-472E-4E37-93AF-C7D89E1E917D}">
      <dgm:prSet/>
      <dgm:spPr/>
      <dgm:t>
        <a:bodyPr/>
        <a:lstStyle/>
        <a:p>
          <a:endParaRPr lang="ru-RU"/>
        </a:p>
      </dgm:t>
    </dgm:pt>
    <dgm:pt modelId="{28D09059-A841-4676-9D5B-7D25865AF341}" type="sibTrans" cxnId="{D32BFFEA-472E-4E37-93AF-C7D89E1E917D}">
      <dgm:prSet/>
      <dgm:spPr/>
      <dgm:t>
        <a:bodyPr/>
        <a:lstStyle/>
        <a:p>
          <a:endParaRPr lang="ru-RU"/>
        </a:p>
      </dgm:t>
    </dgm:pt>
    <dgm:pt modelId="{555961D9-4940-4F08-8808-78452EE91E9C}">
      <dgm:prSet custT="1"/>
      <dgm:spPr>
        <a:ln>
          <a:solidFill>
            <a:srgbClr val="CC00FF"/>
          </a:solidFill>
        </a:ln>
      </dgm:spPr>
      <dgm:t>
        <a:bodyPr/>
        <a:lstStyle/>
        <a:p>
          <a:pPr algn="just"/>
          <a:r>
            <a: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Забота об эмоциональном благополучии каждого ребенка, развитие его личностных качеств, творческих, интеллектуальных способностей.</a:t>
          </a:r>
          <a:endParaRPr lang="ru-RU" sz="1400" dirty="0"/>
        </a:p>
      </dgm:t>
    </dgm:pt>
    <dgm:pt modelId="{424C3669-3D24-40E8-822A-7942238F27DA}" type="parTrans" cxnId="{4F829411-09C1-4D78-B6AA-8C973FD47824}">
      <dgm:prSet/>
      <dgm:spPr/>
      <dgm:t>
        <a:bodyPr/>
        <a:lstStyle/>
        <a:p>
          <a:endParaRPr lang="ru-RU"/>
        </a:p>
      </dgm:t>
    </dgm:pt>
    <dgm:pt modelId="{570AA575-6389-48EC-BAAB-475C8CA9DCF8}" type="sibTrans" cxnId="{4F829411-09C1-4D78-B6AA-8C973FD47824}">
      <dgm:prSet/>
      <dgm:spPr/>
      <dgm:t>
        <a:bodyPr/>
        <a:lstStyle/>
        <a:p>
          <a:endParaRPr lang="ru-RU"/>
        </a:p>
      </dgm:t>
    </dgm:pt>
    <dgm:pt modelId="{E64BB8F6-40FF-4695-9EEE-9459C7188831}">
      <dgm:prSet custT="1"/>
      <dgm:spPr>
        <a:solidFill>
          <a:srgbClr val="CC00FF"/>
        </a:solidFill>
        <a:ln>
          <a:solidFill>
            <a:srgbClr val="CC00FF"/>
          </a:solidFill>
        </a:ln>
      </dgm:spPr>
      <dgm:t>
        <a:bodyPr/>
        <a:lstStyle/>
        <a:p>
          <a:r>
            <a:rPr lang="ru-RU" sz="1400" dirty="0" smtClean="0"/>
            <a:t>*</a:t>
          </a:r>
          <a:endParaRPr lang="ru-RU" sz="1400" dirty="0"/>
        </a:p>
      </dgm:t>
    </dgm:pt>
    <dgm:pt modelId="{D89C3BA6-7525-4462-858F-D0E41F22A225}" type="sibTrans" cxnId="{048CDAAE-5958-4E10-8C39-70561CFBB3B2}">
      <dgm:prSet/>
      <dgm:spPr/>
      <dgm:t>
        <a:bodyPr/>
        <a:lstStyle/>
        <a:p>
          <a:endParaRPr lang="ru-RU"/>
        </a:p>
      </dgm:t>
    </dgm:pt>
    <dgm:pt modelId="{B9208E4C-2917-477C-A227-9F1809D47A3B}" type="parTrans" cxnId="{048CDAAE-5958-4E10-8C39-70561CFBB3B2}">
      <dgm:prSet/>
      <dgm:spPr/>
      <dgm:t>
        <a:bodyPr/>
        <a:lstStyle/>
        <a:p>
          <a:endParaRPr lang="ru-RU"/>
        </a:p>
      </dgm:t>
    </dgm:pt>
    <dgm:pt modelId="{D5276D95-C0CF-4D9D-8933-E579601109AD}" type="pres">
      <dgm:prSet presAssocID="{CBB2FAF1-3154-478E-B468-44B9F85C665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79C317-5FC5-41EA-8FE3-621E6BB8599F}" type="pres">
      <dgm:prSet presAssocID="{BA007CAA-BB65-414B-B240-5CC62E969A6B}" presName="composite" presStyleCnt="0"/>
      <dgm:spPr/>
      <dgm:t>
        <a:bodyPr/>
        <a:lstStyle/>
        <a:p>
          <a:endParaRPr lang="ru-RU"/>
        </a:p>
      </dgm:t>
    </dgm:pt>
    <dgm:pt modelId="{A64B2BB4-659B-488B-A718-D93FC98BDA70}" type="pres">
      <dgm:prSet presAssocID="{BA007CAA-BB65-414B-B240-5CC62E969A6B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0A54FD-A2B8-4DF9-A9A0-9553E97408D5}" type="pres">
      <dgm:prSet presAssocID="{BA007CAA-BB65-414B-B240-5CC62E969A6B}" presName="descendantText" presStyleLbl="alignAcc1" presStyleIdx="0" presStyleCnt="5" custScaleY="1246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9CA6F8-6AC2-42E0-91FF-B69CA68B71C8}" type="pres">
      <dgm:prSet presAssocID="{6D9DC565-AC9E-4DB4-9011-DE627C6846E1}" presName="sp" presStyleCnt="0"/>
      <dgm:spPr/>
      <dgm:t>
        <a:bodyPr/>
        <a:lstStyle/>
        <a:p>
          <a:endParaRPr lang="ru-RU"/>
        </a:p>
      </dgm:t>
    </dgm:pt>
    <dgm:pt modelId="{6DD612F1-721E-4950-B12A-52FBFD2DECFA}" type="pres">
      <dgm:prSet presAssocID="{6FE3E52B-EC89-4E0E-BFC4-E683C0F0AA51}" presName="composite" presStyleCnt="0"/>
      <dgm:spPr/>
      <dgm:t>
        <a:bodyPr/>
        <a:lstStyle/>
        <a:p>
          <a:endParaRPr lang="ru-RU"/>
        </a:p>
      </dgm:t>
    </dgm:pt>
    <dgm:pt modelId="{DD59E40D-839D-463F-BA47-DF161756699A}" type="pres">
      <dgm:prSet presAssocID="{6FE3E52B-EC89-4E0E-BFC4-E683C0F0AA51}" presName="parentText" presStyleLbl="alignNode1" presStyleIdx="1" presStyleCnt="5" custLinFactNeighborX="-10330" custLinFactNeighborY="-14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767E98-1AC4-4EE4-BDDA-EEBCBC824C61}" type="pres">
      <dgm:prSet presAssocID="{6FE3E52B-EC89-4E0E-BFC4-E683C0F0AA51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49A9A2-1362-4609-BDD0-7BCB97E5D40D}" type="pres">
      <dgm:prSet presAssocID="{7863C962-BCBA-49B7-B5CD-6870C0DB3DA9}" presName="sp" presStyleCnt="0"/>
      <dgm:spPr/>
      <dgm:t>
        <a:bodyPr/>
        <a:lstStyle/>
        <a:p>
          <a:endParaRPr lang="ru-RU"/>
        </a:p>
      </dgm:t>
    </dgm:pt>
    <dgm:pt modelId="{3546746B-D927-4AC9-949B-16F614DAAB3A}" type="pres">
      <dgm:prSet presAssocID="{72FAF5A7-2834-4CB9-917C-B2B77FE1B335}" presName="composite" presStyleCnt="0"/>
      <dgm:spPr/>
      <dgm:t>
        <a:bodyPr/>
        <a:lstStyle/>
        <a:p>
          <a:endParaRPr lang="ru-RU"/>
        </a:p>
      </dgm:t>
    </dgm:pt>
    <dgm:pt modelId="{58E45BEE-4DCB-43D5-B440-38EED7D72319}" type="pres">
      <dgm:prSet presAssocID="{72FAF5A7-2834-4CB9-917C-B2B77FE1B335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055648-82EA-43F7-A65A-7DC856DF019B}" type="pres">
      <dgm:prSet presAssocID="{72FAF5A7-2834-4CB9-917C-B2B77FE1B335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ADD349-6317-4CDA-A8ED-58D31D73370F}" type="pres">
      <dgm:prSet presAssocID="{C750A259-FDF0-4176-86BF-E88059824D6C}" presName="sp" presStyleCnt="0"/>
      <dgm:spPr/>
      <dgm:t>
        <a:bodyPr/>
        <a:lstStyle/>
        <a:p>
          <a:endParaRPr lang="ru-RU"/>
        </a:p>
      </dgm:t>
    </dgm:pt>
    <dgm:pt modelId="{23F57330-F110-4AAD-9623-FB895AD04BDF}" type="pres">
      <dgm:prSet presAssocID="{E64BB8F6-40FF-4695-9EEE-9459C7188831}" presName="composite" presStyleCnt="0"/>
      <dgm:spPr/>
      <dgm:t>
        <a:bodyPr/>
        <a:lstStyle/>
        <a:p>
          <a:endParaRPr lang="ru-RU"/>
        </a:p>
      </dgm:t>
    </dgm:pt>
    <dgm:pt modelId="{7AF68802-C8A5-4671-A167-DC9B51508E2C}" type="pres">
      <dgm:prSet presAssocID="{E64BB8F6-40FF-4695-9EEE-9459C7188831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137F60-B4F1-42E2-8929-3C3D04D0421D}" type="pres">
      <dgm:prSet presAssocID="{E64BB8F6-40FF-4695-9EEE-9459C7188831}" presName="descendantText" presStyleLbl="alignAcc1" presStyleIdx="3" presStyleCnt="5" custScaleY="1191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546642-924B-46DB-9160-CF21D34DF597}" type="pres">
      <dgm:prSet presAssocID="{D89C3BA6-7525-4462-858F-D0E41F22A225}" presName="sp" presStyleCnt="0"/>
      <dgm:spPr/>
      <dgm:t>
        <a:bodyPr/>
        <a:lstStyle/>
        <a:p>
          <a:endParaRPr lang="ru-RU"/>
        </a:p>
      </dgm:t>
    </dgm:pt>
    <dgm:pt modelId="{C3E47465-E083-4F1B-ACE8-A6A7885EB50B}" type="pres">
      <dgm:prSet presAssocID="{FC2A2894-97EC-43C7-B73F-2D2F39206BC4}" presName="composite" presStyleCnt="0"/>
      <dgm:spPr/>
      <dgm:t>
        <a:bodyPr/>
        <a:lstStyle/>
        <a:p>
          <a:endParaRPr lang="ru-RU"/>
        </a:p>
      </dgm:t>
    </dgm:pt>
    <dgm:pt modelId="{E02E855F-0BD9-4930-BAC5-8FBAA86FA5B9}" type="pres">
      <dgm:prSet presAssocID="{FC2A2894-97EC-43C7-B73F-2D2F39206BC4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1E3237-2100-4071-8E94-B960E8543A2F}" type="pres">
      <dgm:prSet presAssocID="{FC2A2894-97EC-43C7-B73F-2D2F39206BC4}" presName="descendantText" presStyleLbl="alignAcc1" presStyleIdx="4" presStyleCnt="5" custScaleY="115125" custLinFactNeighborX="-863" custLinFactNeighborY="-35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3ED953-2572-4028-987E-332458E024E5}" srcId="{CBB2FAF1-3154-478E-B468-44B9F85C665F}" destId="{72FAF5A7-2834-4CB9-917C-B2B77FE1B335}" srcOrd="2" destOrd="0" parTransId="{FA605E5D-5077-433A-8413-667CE16E724B}" sibTransId="{C750A259-FDF0-4176-86BF-E88059824D6C}"/>
    <dgm:cxn modelId="{CD157AF8-9CD1-43F2-872B-3374BE1C77B9}" type="presOf" srcId="{CBB2FAF1-3154-478E-B468-44B9F85C665F}" destId="{D5276D95-C0CF-4D9D-8933-E579601109AD}" srcOrd="0" destOrd="0" presId="urn:microsoft.com/office/officeart/2005/8/layout/chevron2"/>
    <dgm:cxn modelId="{D32BFFEA-472E-4E37-93AF-C7D89E1E917D}" srcId="{FC2A2894-97EC-43C7-B73F-2D2F39206BC4}" destId="{DDA157CC-769F-438A-AC96-5C87A0A783B9}" srcOrd="0" destOrd="0" parTransId="{FCEE0247-2C52-4568-A056-9BD3A6222C33}" sibTransId="{28D09059-A841-4676-9D5B-7D25865AF341}"/>
    <dgm:cxn modelId="{22ECADF8-488E-4815-8D36-1CA56941EBD5}" srcId="{CBB2FAF1-3154-478E-B468-44B9F85C665F}" destId="{BA007CAA-BB65-414B-B240-5CC62E969A6B}" srcOrd="0" destOrd="0" parTransId="{9DF1B55A-421C-40DB-8723-EC93DA111A9A}" sibTransId="{6D9DC565-AC9E-4DB4-9011-DE627C6846E1}"/>
    <dgm:cxn modelId="{67255E4A-8C22-4D7D-8326-C34BA0A4CD48}" type="presOf" srcId="{27DE4D66-814C-47AD-BFF7-D3BBB432FA24}" destId="{5F055648-82EA-43F7-A65A-7DC856DF019B}" srcOrd="0" destOrd="0" presId="urn:microsoft.com/office/officeart/2005/8/layout/chevron2"/>
    <dgm:cxn modelId="{6D42D309-03B1-4793-B6C7-C05F6EA32828}" srcId="{CBB2FAF1-3154-478E-B468-44B9F85C665F}" destId="{FC2A2894-97EC-43C7-B73F-2D2F39206BC4}" srcOrd="4" destOrd="0" parTransId="{03E211DA-4DE1-4532-B8FE-300E9C12CAD1}" sibTransId="{9B9CB514-EE05-4E28-A447-AB1E30690E76}"/>
    <dgm:cxn modelId="{97D632FF-14D9-4B0F-93CF-F9801E237FA5}" srcId="{72FAF5A7-2834-4CB9-917C-B2B77FE1B335}" destId="{27DE4D66-814C-47AD-BFF7-D3BBB432FA24}" srcOrd="0" destOrd="0" parTransId="{F04D7C1C-9129-46DC-AD2E-B06DC40DE6DE}" sibTransId="{22856064-23E3-471D-BE22-8388510AE692}"/>
    <dgm:cxn modelId="{50AD6B03-76BE-4C88-A22E-2FE64D75EC4D}" type="presOf" srcId="{DDA157CC-769F-438A-AC96-5C87A0A783B9}" destId="{431E3237-2100-4071-8E94-B960E8543A2F}" srcOrd="0" destOrd="0" presId="urn:microsoft.com/office/officeart/2005/8/layout/chevron2"/>
    <dgm:cxn modelId="{FD93343B-DF32-4F80-B0F0-3743DD29FF31}" srcId="{CBB2FAF1-3154-478E-B468-44B9F85C665F}" destId="{6FE3E52B-EC89-4E0E-BFC4-E683C0F0AA51}" srcOrd="1" destOrd="0" parTransId="{E6F517AB-4E20-4CC3-B815-06A87F7D9978}" sibTransId="{7863C962-BCBA-49B7-B5CD-6870C0DB3DA9}"/>
    <dgm:cxn modelId="{4F829411-09C1-4D78-B6AA-8C973FD47824}" srcId="{E64BB8F6-40FF-4695-9EEE-9459C7188831}" destId="{555961D9-4940-4F08-8808-78452EE91E9C}" srcOrd="0" destOrd="0" parTransId="{424C3669-3D24-40E8-822A-7942238F27DA}" sibTransId="{570AA575-6389-48EC-BAAB-475C8CA9DCF8}"/>
    <dgm:cxn modelId="{048CDAAE-5958-4E10-8C39-70561CFBB3B2}" srcId="{CBB2FAF1-3154-478E-B468-44B9F85C665F}" destId="{E64BB8F6-40FF-4695-9EEE-9459C7188831}" srcOrd="3" destOrd="0" parTransId="{B9208E4C-2917-477C-A227-9F1809D47A3B}" sibTransId="{D89C3BA6-7525-4462-858F-D0E41F22A225}"/>
    <dgm:cxn modelId="{05F8D44E-0DEA-4DE2-A40C-188D95DFDD64}" type="presOf" srcId="{6FE3E52B-EC89-4E0E-BFC4-E683C0F0AA51}" destId="{DD59E40D-839D-463F-BA47-DF161756699A}" srcOrd="0" destOrd="0" presId="urn:microsoft.com/office/officeart/2005/8/layout/chevron2"/>
    <dgm:cxn modelId="{6BF8BE43-087F-4F00-9693-4B9E0AF686AC}" type="presOf" srcId="{555961D9-4940-4F08-8808-78452EE91E9C}" destId="{02137F60-B4F1-42E2-8929-3C3D04D0421D}" srcOrd="0" destOrd="0" presId="urn:microsoft.com/office/officeart/2005/8/layout/chevron2"/>
    <dgm:cxn modelId="{66CC271F-EBA0-4596-95B1-AB6E8C848440}" type="presOf" srcId="{72FAF5A7-2834-4CB9-917C-B2B77FE1B335}" destId="{58E45BEE-4DCB-43D5-B440-38EED7D72319}" srcOrd="0" destOrd="0" presId="urn:microsoft.com/office/officeart/2005/8/layout/chevron2"/>
    <dgm:cxn modelId="{430D0541-7FEC-4E88-97E8-3696A6DF2E75}" type="presOf" srcId="{BA007CAA-BB65-414B-B240-5CC62E969A6B}" destId="{A64B2BB4-659B-488B-A718-D93FC98BDA70}" srcOrd="0" destOrd="0" presId="urn:microsoft.com/office/officeart/2005/8/layout/chevron2"/>
    <dgm:cxn modelId="{F11ACC90-2842-4720-9C0A-3AC0B15962E4}" srcId="{6FE3E52B-EC89-4E0E-BFC4-E683C0F0AA51}" destId="{F8905D31-40D4-4D88-A8D8-5DA8858B04BA}" srcOrd="0" destOrd="0" parTransId="{EBEB4F33-3617-46B8-A687-737F4CD4A5FB}" sibTransId="{54319316-1116-481F-ABF9-4706C52F363E}"/>
    <dgm:cxn modelId="{E338DA8F-2692-41FB-8A47-9D502EB04049}" srcId="{BA007CAA-BB65-414B-B240-5CC62E969A6B}" destId="{AC9EA53B-892E-438F-A5F1-F19A26C53816}" srcOrd="0" destOrd="0" parTransId="{BF4571EB-5474-4AF1-BDAF-1FC1DD16D1D5}" sibTransId="{692BBF8F-B42A-4648-9151-5723C4E4F086}"/>
    <dgm:cxn modelId="{38E6ABDA-4DC1-4DB3-95BC-AE874875B08F}" type="presOf" srcId="{AC9EA53B-892E-438F-A5F1-F19A26C53816}" destId="{7E0A54FD-A2B8-4DF9-A9A0-9553E97408D5}" srcOrd="0" destOrd="0" presId="urn:microsoft.com/office/officeart/2005/8/layout/chevron2"/>
    <dgm:cxn modelId="{F5D4D398-CD04-4000-AD4C-C3FED73345E9}" type="presOf" srcId="{F8905D31-40D4-4D88-A8D8-5DA8858B04BA}" destId="{FE767E98-1AC4-4EE4-BDDA-EEBCBC824C61}" srcOrd="0" destOrd="0" presId="urn:microsoft.com/office/officeart/2005/8/layout/chevron2"/>
    <dgm:cxn modelId="{BDE0D6BD-FFA2-4F5F-A14F-05E5A222FDE8}" type="presOf" srcId="{E64BB8F6-40FF-4695-9EEE-9459C7188831}" destId="{7AF68802-C8A5-4671-A167-DC9B51508E2C}" srcOrd="0" destOrd="0" presId="urn:microsoft.com/office/officeart/2005/8/layout/chevron2"/>
    <dgm:cxn modelId="{A4B577B6-7890-4278-87CE-1F55951AD9ED}" type="presOf" srcId="{FC2A2894-97EC-43C7-B73F-2D2F39206BC4}" destId="{E02E855F-0BD9-4930-BAC5-8FBAA86FA5B9}" srcOrd="0" destOrd="0" presId="urn:microsoft.com/office/officeart/2005/8/layout/chevron2"/>
    <dgm:cxn modelId="{58BE98B0-CFFE-4267-9BA8-14F19DA4AAC5}" type="presParOf" srcId="{D5276D95-C0CF-4D9D-8933-E579601109AD}" destId="{B979C317-5FC5-41EA-8FE3-621E6BB8599F}" srcOrd="0" destOrd="0" presId="urn:microsoft.com/office/officeart/2005/8/layout/chevron2"/>
    <dgm:cxn modelId="{FAAFF9DF-F770-41BD-BB86-F52CE5460834}" type="presParOf" srcId="{B979C317-5FC5-41EA-8FE3-621E6BB8599F}" destId="{A64B2BB4-659B-488B-A718-D93FC98BDA70}" srcOrd="0" destOrd="0" presId="urn:microsoft.com/office/officeart/2005/8/layout/chevron2"/>
    <dgm:cxn modelId="{5CE3C2A0-B853-47DC-B6D0-2D043821C745}" type="presParOf" srcId="{B979C317-5FC5-41EA-8FE3-621E6BB8599F}" destId="{7E0A54FD-A2B8-4DF9-A9A0-9553E97408D5}" srcOrd="1" destOrd="0" presId="urn:microsoft.com/office/officeart/2005/8/layout/chevron2"/>
    <dgm:cxn modelId="{CB232E5E-7A48-4412-86AE-8F6DDA8B11FD}" type="presParOf" srcId="{D5276D95-C0CF-4D9D-8933-E579601109AD}" destId="{779CA6F8-6AC2-42E0-91FF-B69CA68B71C8}" srcOrd="1" destOrd="0" presId="urn:microsoft.com/office/officeart/2005/8/layout/chevron2"/>
    <dgm:cxn modelId="{F37E362F-EA67-425A-8674-E858183E3E55}" type="presParOf" srcId="{D5276D95-C0CF-4D9D-8933-E579601109AD}" destId="{6DD612F1-721E-4950-B12A-52FBFD2DECFA}" srcOrd="2" destOrd="0" presId="urn:microsoft.com/office/officeart/2005/8/layout/chevron2"/>
    <dgm:cxn modelId="{40493C74-6F51-4786-A6EE-2F882F93ED7A}" type="presParOf" srcId="{6DD612F1-721E-4950-B12A-52FBFD2DECFA}" destId="{DD59E40D-839D-463F-BA47-DF161756699A}" srcOrd="0" destOrd="0" presId="urn:microsoft.com/office/officeart/2005/8/layout/chevron2"/>
    <dgm:cxn modelId="{2DFEE87A-8CEC-47E9-A124-729F06F7060C}" type="presParOf" srcId="{6DD612F1-721E-4950-B12A-52FBFD2DECFA}" destId="{FE767E98-1AC4-4EE4-BDDA-EEBCBC824C61}" srcOrd="1" destOrd="0" presId="urn:microsoft.com/office/officeart/2005/8/layout/chevron2"/>
    <dgm:cxn modelId="{712831E3-0770-4309-8E46-8DCDF6B53725}" type="presParOf" srcId="{D5276D95-C0CF-4D9D-8933-E579601109AD}" destId="{ED49A9A2-1362-4609-BDD0-7BCB97E5D40D}" srcOrd="3" destOrd="0" presId="urn:microsoft.com/office/officeart/2005/8/layout/chevron2"/>
    <dgm:cxn modelId="{64FB8090-1F29-4909-83E9-26B8260C7FD6}" type="presParOf" srcId="{D5276D95-C0CF-4D9D-8933-E579601109AD}" destId="{3546746B-D927-4AC9-949B-16F614DAAB3A}" srcOrd="4" destOrd="0" presId="urn:microsoft.com/office/officeart/2005/8/layout/chevron2"/>
    <dgm:cxn modelId="{86F422F0-0872-4F3B-A5C2-5140E95F46FA}" type="presParOf" srcId="{3546746B-D927-4AC9-949B-16F614DAAB3A}" destId="{58E45BEE-4DCB-43D5-B440-38EED7D72319}" srcOrd="0" destOrd="0" presId="urn:microsoft.com/office/officeart/2005/8/layout/chevron2"/>
    <dgm:cxn modelId="{EF8AC50F-01E7-4948-BF88-46173C1661B8}" type="presParOf" srcId="{3546746B-D927-4AC9-949B-16F614DAAB3A}" destId="{5F055648-82EA-43F7-A65A-7DC856DF019B}" srcOrd="1" destOrd="0" presId="urn:microsoft.com/office/officeart/2005/8/layout/chevron2"/>
    <dgm:cxn modelId="{7DD715BE-6181-4B23-91B8-21E625D80C82}" type="presParOf" srcId="{D5276D95-C0CF-4D9D-8933-E579601109AD}" destId="{66ADD349-6317-4CDA-A8ED-58D31D73370F}" srcOrd="5" destOrd="0" presId="urn:microsoft.com/office/officeart/2005/8/layout/chevron2"/>
    <dgm:cxn modelId="{F5420BAD-4517-4528-9B0B-7A33A68DF240}" type="presParOf" srcId="{D5276D95-C0CF-4D9D-8933-E579601109AD}" destId="{23F57330-F110-4AAD-9623-FB895AD04BDF}" srcOrd="6" destOrd="0" presId="urn:microsoft.com/office/officeart/2005/8/layout/chevron2"/>
    <dgm:cxn modelId="{4B2A3219-A8BD-446D-A634-AE3D0396A3D4}" type="presParOf" srcId="{23F57330-F110-4AAD-9623-FB895AD04BDF}" destId="{7AF68802-C8A5-4671-A167-DC9B51508E2C}" srcOrd="0" destOrd="0" presId="urn:microsoft.com/office/officeart/2005/8/layout/chevron2"/>
    <dgm:cxn modelId="{F38FD03F-59A1-409D-AB1A-39DF22933A2D}" type="presParOf" srcId="{23F57330-F110-4AAD-9623-FB895AD04BDF}" destId="{02137F60-B4F1-42E2-8929-3C3D04D0421D}" srcOrd="1" destOrd="0" presId="urn:microsoft.com/office/officeart/2005/8/layout/chevron2"/>
    <dgm:cxn modelId="{48CD0662-FC2A-4ED4-BF9B-3C1611488887}" type="presParOf" srcId="{D5276D95-C0CF-4D9D-8933-E579601109AD}" destId="{8D546642-924B-46DB-9160-CF21D34DF597}" srcOrd="7" destOrd="0" presId="urn:microsoft.com/office/officeart/2005/8/layout/chevron2"/>
    <dgm:cxn modelId="{F34BE096-A105-41DA-800F-0E96F5ED4012}" type="presParOf" srcId="{D5276D95-C0CF-4D9D-8933-E579601109AD}" destId="{C3E47465-E083-4F1B-ACE8-A6A7885EB50B}" srcOrd="8" destOrd="0" presId="urn:microsoft.com/office/officeart/2005/8/layout/chevron2"/>
    <dgm:cxn modelId="{FE796BD6-FE80-4F49-9E54-14FE6FE47C53}" type="presParOf" srcId="{C3E47465-E083-4F1B-ACE8-A6A7885EB50B}" destId="{E02E855F-0BD9-4930-BAC5-8FBAA86FA5B9}" srcOrd="0" destOrd="0" presId="urn:microsoft.com/office/officeart/2005/8/layout/chevron2"/>
    <dgm:cxn modelId="{063682AF-275B-4E77-A309-37D9A866A9DD}" type="presParOf" srcId="{C3E47465-E083-4F1B-ACE8-A6A7885EB50B}" destId="{431E3237-2100-4071-8E94-B960E8543A2F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554BDF9-8515-4677-9942-0171F000F8EB}" type="doc">
      <dgm:prSet loTypeId="urn:microsoft.com/office/officeart/2005/8/layout/vList2" loCatId="list" qsTypeId="urn:microsoft.com/office/officeart/2005/8/quickstyle/simple2#1" qsCatId="simple" csTypeId="urn:microsoft.com/office/officeart/2005/8/colors/colorful1#1" csCatId="colorful" phldr="1"/>
      <dgm:spPr/>
      <dgm:t>
        <a:bodyPr/>
        <a:lstStyle>
          <a:extLst/>
        </a:lstStyle>
        <a:p>
          <a:endParaRPr lang="ru-RU"/>
        </a:p>
      </dgm:t>
    </dgm:pt>
    <dgm:pt modelId="{787546C1-DD5C-4D6E-BFDD-D95A52E781AD}">
      <dgm:prSet phldrT="[Text]" custT="1"/>
      <dgm:spPr>
        <a:solidFill>
          <a:srgbClr val="3399FF"/>
        </a:solidFill>
      </dgm:spPr>
      <dgm:t>
        <a:bodyPr/>
        <a:lstStyle>
          <a:extLst/>
        </a:lstStyle>
        <a:p>
          <a:r>
            <a:rPr lang="ru-RU" sz="1400" b="1" cap="all" baseline="0" dirty="0" smtClean="0">
              <a:latin typeface="Times New Roman" pitchFamily="18" charset="0"/>
              <a:cs typeface="Times New Roman" pitchFamily="18" charset="0"/>
            </a:rPr>
            <a:t>медицинский кабинет</a:t>
          </a:r>
          <a:endParaRPr lang="ru-RU" sz="1400" b="1" cap="all" baseline="0" dirty="0"/>
        </a:p>
      </dgm:t>
    </dgm:pt>
    <dgm:pt modelId="{88942913-D2BB-4DEB-B0E7-EA2B7A6CD360}" type="parTrans" cxnId="{DFAEFA4C-B3B0-4C4E-BCD8-BFB53D07C5D0}">
      <dgm:prSet/>
      <dgm:spPr/>
      <dgm:t>
        <a:bodyPr/>
        <a:lstStyle>
          <a:extLst/>
        </a:lstStyle>
        <a:p>
          <a:endParaRPr lang="ru-RU"/>
        </a:p>
      </dgm:t>
    </dgm:pt>
    <dgm:pt modelId="{579A9A07-8770-4AC1-9705-76E19F87D269}" type="sibTrans" cxnId="{DFAEFA4C-B3B0-4C4E-BCD8-BFB53D07C5D0}">
      <dgm:prSet/>
      <dgm:spPr/>
      <dgm:t>
        <a:bodyPr/>
        <a:lstStyle>
          <a:extLst/>
        </a:lstStyle>
        <a:p>
          <a:endParaRPr lang="ru-RU"/>
        </a:p>
      </dgm:t>
    </dgm:pt>
    <dgm:pt modelId="{AC5265C1-0BAB-4984-A634-E4518A8EC253}">
      <dgm:prSet custT="1"/>
      <dgm:spPr>
        <a:solidFill>
          <a:srgbClr val="CC00FF"/>
        </a:solidFill>
      </dgm:spPr>
      <dgm:t>
        <a:bodyPr/>
        <a:lstStyle>
          <a:extLst/>
        </a:lstStyle>
        <a:p>
          <a:r>
            <a:rPr lang="ru-RU" sz="1400" b="1" cap="all" baseline="0" dirty="0" smtClean="0">
              <a:latin typeface="Times New Roman" pitchFamily="18" charset="0"/>
              <a:cs typeface="Times New Roman" pitchFamily="18" charset="0"/>
            </a:rPr>
            <a:t>Лаборатория естествознания </a:t>
          </a:r>
          <a:endParaRPr lang="ru-RU" sz="1400" b="1" cap="all" baseline="0" dirty="0">
            <a:latin typeface="Times New Roman" pitchFamily="18" charset="0"/>
            <a:cs typeface="Times New Roman" pitchFamily="18" charset="0"/>
          </a:endParaRPr>
        </a:p>
      </dgm:t>
    </dgm:pt>
    <dgm:pt modelId="{26A0947C-B518-417C-9D68-EC422DC1E3A5}" type="parTrans" cxnId="{579A338B-B5D8-4240-8867-8564B0DC96F3}">
      <dgm:prSet/>
      <dgm:spPr/>
      <dgm:t>
        <a:bodyPr/>
        <a:lstStyle>
          <a:extLst/>
        </a:lstStyle>
        <a:p>
          <a:endParaRPr lang="ru-RU"/>
        </a:p>
      </dgm:t>
    </dgm:pt>
    <dgm:pt modelId="{E68E8117-B3CB-464C-9711-4DBE8BF88216}" type="sibTrans" cxnId="{579A338B-B5D8-4240-8867-8564B0DC96F3}">
      <dgm:prSet/>
      <dgm:spPr/>
      <dgm:t>
        <a:bodyPr/>
        <a:lstStyle>
          <a:extLst/>
        </a:lstStyle>
        <a:p>
          <a:endParaRPr lang="ru-RU"/>
        </a:p>
      </dgm:t>
    </dgm:pt>
    <dgm:pt modelId="{E444C241-E661-4299-A4E1-3882BAF55566}">
      <dgm:prSet custT="1"/>
      <dgm:spPr>
        <a:solidFill>
          <a:srgbClr val="FF0000"/>
        </a:solidFill>
      </dgm:spPr>
      <dgm:t>
        <a:bodyPr/>
        <a:lstStyle/>
        <a:p>
          <a:pPr algn="just"/>
          <a:r>
            <a:rPr lang="ru-RU" sz="1400" b="1" cap="all" baseline="0" dirty="0" smtClean="0">
              <a:latin typeface="Times New Roman" pitchFamily="18" charset="0"/>
              <a:cs typeface="Times New Roman" pitchFamily="18" charset="0"/>
            </a:rPr>
            <a:t>игровые площадки для прогулок для всех возрастных ГРУПП</a:t>
          </a:r>
          <a:endParaRPr lang="ru-RU" sz="1400" b="1" cap="all" baseline="0" dirty="0"/>
        </a:p>
      </dgm:t>
    </dgm:pt>
    <dgm:pt modelId="{91B38041-5C65-482F-A92E-57322BBC2416}" type="parTrans" cxnId="{15BCC1E3-A31C-45AC-A46E-25799DB4D877}">
      <dgm:prSet/>
      <dgm:spPr/>
      <dgm:t>
        <a:bodyPr/>
        <a:lstStyle/>
        <a:p>
          <a:endParaRPr lang="ru-RU"/>
        </a:p>
      </dgm:t>
    </dgm:pt>
    <dgm:pt modelId="{D79751AD-EBCB-417A-8143-25077D0AD608}" type="sibTrans" cxnId="{15BCC1E3-A31C-45AC-A46E-25799DB4D877}">
      <dgm:prSet/>
      <dgm:spPr/>
      <dgm:t>
        <a:bodyPr/>
        <a:lstStyle/>
        <a:p>
          <a:endParaRPr lang="ru-RU"/>
        </a:p>
      </dgm:t>
    </dgm:pt>
    <dgm:pt modelId="{494A434C-DC2B-4B52-9C38-342433059153}">
      <dgm:prSet custT="1"/>
      <dgm:spPr>
        <a:solidFill>
          <a:srgbClr val="0070C0"/>
        </a:solidFill>
      </dgm:spPr>
      <dgm:t>
        <a:bodyPr/>
        <a:lstStyle/>
        <a:p>
          <a:pPr algn="just"/>
          <a:r>
            <a:rPr lang="ru-RU" sz="1300" b="1" cap="all" baseline="0" dirty="0" smtClean="0">
              <a:latin typeface="Times New Roman" pitchFamily="18" charset="0"/>
              <a:cs typeface="Times New Roman" pitchFamily="18" charset="0"/>
            </a:rPr>
            <a:t>Живой уголок </a:t>
          </a:r>
        </a:p>
      </dgm:t>
    </dgm:pt>
    <dgm:pt modelId="{2FBC2E47-19F2-4307-871C-0AF75B009828}" type="parTrans" cxnId="{F8141B66-AFEA-4E9E-85D5-3744CB831E3B}">
      <dgm:prSet/>
      <dgm:spPr/>
      <dgm:t>
        <a:bodyPr/>
        <a:lstStyle/>
        <a:p>
          <a:endParaRPr lang="ru-RU"/>
        </a:p>
      </dgm:t>
    </dgm:pt>
    <dgm:pt modelId="{83B3A980-6B9C-4689-B3E0-1D5EEF19F290}" type="sibTrans" cxnId="{F8141B66-AFEA-4E9E-85D5-3744CB831E3B}">
      <dgm:prSet/>
      <dgm:spPr/>
      <dgm:t>
        <a:bodyPr/>
        <a:lstStyle/>
        <a:p>
          <a:endParaRPr lang="ru-RU"/>
        </a:p>
      </dgm:t>
    </dgm:pt>
    <dgm:pt modelId="{FD62CFE3-2A6B-4749-95DD-3304CAC3FB23}">
      <dgm:prSet custT="1"/>
      <dgm:spPr>
        <a:solidFill>
          <a:srgbClr val="FF0000"/>
        </a:solidFill>
      </dgm:spPr>
      <dgm:t>
        <a:bodyPr/>
        <a:lstStyle/>
        <a:p>
          <a:r>
            <a:rPr lang="ru-RU" sz="1400" b="1" cap="all" baseline="0" dirty="0" smtClean="0">
              <a:latin typeface="Times New Roman" pitchFamily="18" charset="0"/>
              <a:cs typeface="Times New Roman" pitchFamily="18" charset="0"/>
            </a:rPr>
            <a:t>Музей «чудо – дерево» </a:t>
          </a:r>
        </a:p>
      </dgm:t>
    </dgm:pt>
    <dgm:pt modelId="{E9D34293-3402-4DE8-BDF3-FB813135BCB8}" type="parTrans" cxnId="{991FDD31-4043-472D-8920-28BB0809FE97}">
      <dgm:prSet/>
      <dgm:spPr/>
      <dgm:t>
        <a:bodyPr/>
        <a:lstStyle/>
        <a:p>
          <a:endParaRPr lang="ru-RU"/>
        </a:p>
      </dgm:t>
    </dgm:pt>
    <dgm:pt modelId="{C118F05B-3B09-4095-BD05-F0437DA3FB9E}" type="sibTrans" cxnId="{991FDD31-4043-472D-8920-28BB0809FE97}">
      <dgm:prSet/>
      <dgm:spPr/>
      <dgm:t>
        <a:bodyPr/>
        <a:lstStyle/>
        <a:p>
          <a:endParaRPr lang="ru-RU"/>
        </a:p>
      </dgm:t>
    </dgm:pt>
    <dgm:pt modelId="{D82F037C-4C59-4C89-9BB2-FD941E825518}">
      <dgm:prSet custT="1"/>
      <dgm:spPr>
        <a:solidFill>
          <a:srgbClr val="FF00FF"/>
        </a:solidFill>
      </dgm:spPr>
      <dgm:t>
        <a:bodyPr/>
        <a:lstStyle/>
        <a:p>
          <a:r>
            <a:rPr lang="ru-RU" sz="1400" b="1" cap="all" baseline="0" dirty="0" smtClean="0">
              <a:latin typeface="Times New Roman" pitchFamily="18" charset="0"/>
              <a:cs typeface="Times New Roman" pitchFamily="18" charset="0"/>
            </a:rPr>
            <a:t>Кабинет татарской культуры</a:t>
          </a:r>
        </a:p>
      </dgm:t>
    </dgm:pt>
    <dgm:pt modelId="{2211E657-1B3E-4F40-88B3-097B325A17A1}" type="parTrans" cxnId="{2B22C0C9-3CF7-4E04-9AFF-045400C220F7}">
      <dgm:prSet/>
      <dgm:spPr/>
      <dgm:t>
        <a:bodyPr/>
        <a:lstStyle/>
        <a:p>
          <a:endParaRPr lang="ru-RU"/>
        </a:p>
      </dgm:t>
    </dgm:pt>
    <dgm:pt modelId="{4CAF0540-6A7B-4748-827D-14E72F048ACA}" type="sibTrans" cxnId="{2B22C0C9-3CF7-4E04-9AFF-045400C220F7}">
      <dgm:prSet/>
      <dgm:spPr/>
      <dgm:t>
        <a:bodyPr/>
        <a:lstStyle/>
        <a:p>
          <a:endParaRPr lang="ru-RU"/>
        </a:p>
      </dgm:t>
    </dgm:pt>
    <dgm:pt modelId="{D3C9CA97-E607-47C3-974E-48B7473D4C22}">
      <dgm:prSet custT="1"/>
      <dgm:spPr>
        <a:solidFill>
          <a:srgbClr val="FF0000"/>
        </a:solidFill>
      </dgm:spPr>
      <dgm:t>
        <a:bodyPr/>
        <a:lstStyle/>
        <a:p>
          <a:r>
            <a:rPr lang="ru-RU" sz="1400" b="1" cap="all" baseline="0" dirty="0" smtClean="0">
              <a:latin typeface="Times New Roman" pitchFamily="18" charset="0"/>
              <a:cs typeface="Times New Roman" pitchFamily="18" charset="0"/>
            </a:rPr>
            <a:t>Кабинет по ПДД</a:t>
          </a:r>
        </a:p>
      </dgm:t>
    </dgm:pt>
    <dgm:pt modelId="{141C1D1B-3C5E-49B1-9A8B-140881204874}" type="parTrans" cxnId="{B17A9345-D0B0-4FFB-8E1A-28BD94EE983C}">
      <dgm:prSet/>
      <dgm:spPr/>
      <dgm:t>
        <a:bodyPr/>
        <a:lstStyle/>
        <a:p>
          <a:endParaRPr lang="ru-RU"/>
        </a:p>
      </dgm:t>
    </dgm:pt>
    <dgm:pt modelId="{FCF9FB16-BE7D-4D24-AD25-FC723FB95C0A}" type="sibTrans" cxnId="{B17A9345-D0B0-4FFB-8E1A-28BD94EE983C}">
      <dgm:prSet/>
      <dgm:spPr/>
      <dgm:t>
        <a:bodyPr/>
        <a:lstStyle/>
        <a:p>
          <a:endParaRPr lang="ru-RU"/>
        </a:p>
      </dgm:t>
    </dgm:pt>
    <dgm:pt modelId="{95F4B7D5-9241-4372-BA55-8195052A35CE}">
      <dgm:prSet custT="1"/>
      <dgm:spPr>
        <a:solidFill>
          <a:srgbClr val="FF6600"/>
        </a:solidFill>
      </dgm:spPr>
      <dgm:t>
        <a:bodyPr/>
        <a:lstStyle/>
        <a:p>
          <a:r>
            <a:rPr lang="ru-RU" sz="1400" b="1" cap="all" baseline="0" dirty="0" smtClean="0">
              <a:latin typeface="Times New Roman" pitchFamily="18" charset="0"/>
              <a:cs typeface="Times New Roman" pitchFamily="18" charset="0"/>
            </a:rPr>
            <a:t>СПОРТИВНАЯ ПЛОЩАДКА</a:t>
          </a:r>
        </a:p>
      </dgm:t>
    </dgm:pt>
    <dgm:pt modelId="{CBC8231B-5809-4992-A19F-F4963C97C729}" type="parTrans" cxnId="{815B7DBA-F2F8-463D-B21F-820C205EA2A4}">
      <dgm:prSet/>
      <dgm:spPr/>
      <dgm:t>
        <a:bodyPr/>
        <a:lstStyle/>
        <a:p>
          <a:endParaRPr lang="ru-RU"/>
        </a:p>
      </dgm:t>
    </dgm:pt>
    <dgm:pt modelId="{8E4E3B1C-C61F-463D-AAD4-B6A185F2E1D0}" type="sibTrans" cxnId="{815B7DBA-F2F8-463D-B21F-820C205EA2A4}">
      <dgm:prSet/>
      <dgm:spPr/>
      <dgm:t>
        <a:bodyPr/>
        <a:lstStyle/>
        <a:p>
          <a:endParaRPr lang="ru-RU"/>
        </a:p>
      </dgm:t>
    </dgm:pt>
    <dgm:pt modelId="{48622814-A89B-492A-8D0A-8CC86453D8FB}">
      <dgm:prSet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МУЗЫКАЛЬНЫЙ ЗАЛ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05772804-BD5F-4B2F-A6EF-71F29281997B}" type="parTrans" cxnId="{479A7E2D-C90A-48AF-BA1B-2284B27467F9}">
      <dgm:prSet/>
      <dgm:spPr/>
      <dgm:t>
        <a:bodyPr/>
        <a:lstStyle/>
        <a:p>
          <a:endParaRPr lang="ru-RU"/>
        </a:p>
      </dgm:t>
    </dgm:pt>
    <dgm:pt modelId="{FD7E811F-AE09-40B6-9AE8-0263D5AEC391}" type="sibTrans" cxnId="{479A7E2D-C90A-48AF-BA1B-2284B27467F9}">
      <dgm:prSet/>
      <dgm:spPr/>
      <dgm:t>
        <a:bodyPr/>
        <a:lstStyle/>
        <a:p>
          <a:endParaRPr lang="ru-RU"/>
        </a:p>
      </dgm:t>
    </dgm:pt>
    <dgm:pt modelId="{0AB95304-B48D-44F4-BAAC-DA7C572019DE}">
      <dgm:prSet custT="1"/>
      <dgm:spPr>
        <a:solidFill>
          <a:srgbClr val="2CE430"/>
        </a:solidFill>
      </dgm:spPr>
      <dgm:t>
        <a:bodyPr/>
        <a:lstStyle/>
        <a:p>
          <a:r>
            <a:rPr lang="ru-RU" sz="1400" b="1" cap="all" baseline="0" dirty="0" smtClean="0">
              <a:latin typeface="Times New Roman" pitchFamily="18" charset="0"/>
              <a:cs typeface="Times New Roman" pitchFamily="18" charset="0"/>
            </a:rPr>
            <a:t>спортивный зал 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3138AD12-4B3A-41CD-A911-6000D9A199AE}" type="parTrans" cxnId="{D7306FEA-DC45-4E2D-A3CD-D8F1D19A53C8}">
      <dgm:prSet/>
      <dgm:spPr/>
      <dgm:t>
        <a:bodyPr/>
        <a:lstStyle/>
        <a:p>
          <a:endParaRPr lang="ru-RU"/>
        </a:p>
      </dgm:t>
    </dgm:pt>
    <dgm:pt modelId="{1F9648F5-99FD-45FA-8687-200820F75A27}" type="sibTrans" cxnId="{D7306FEA-DC45-4E2D-A3CD-D8F1D19A53C8}">
      <dgm:prSet/>
      <dgm:spPr/>
      <dgm:t>
        <a:bodyPr/>
        <a:lstStyle/>
        <a:p>
          <a:endParaRPr lang="ru-RU"/>
        </a:p>
      </dgm:t>
    </dgm:pt>
    <dgm:pt modelId="{3CC318BD-DFF5-4F8A-8BA8-AC2997A13D3D}" type="pres">
      <dgm:prSet presAssocID="{8554BDF9-8515-4677-9942-0171F000F8E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ABAF31-3A45-4CB2-A418-D2B7970224B9}" type="pres">
      <dgm:prSet presAssocID="{787546C1-DD5C-4D6E-BFDD-D95A52E781AD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30DA4C-D2E4-4088-85D4-2554228B15E4}" type="pres">
      <dgm:prSet presAssocID="{579A9A07-8770-4AC1-9705-76E19F87D269}" presName="spacer" presStyleCnt="0"/>
      <dgm:spPr/>
    </dgm:pt>
    <dgm:pt modelId="{CD5088D2-8A4A-4F18-9BED-834F8ACDAF74}" type="pres">
      <dgm:prSet presAssocID="{E444C241-E661-4299-A4E1-3882BAF55566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44F379-BCF9-472B-BA8B-091EDA2472EA}" type="pres">
      <dgm:prSet presAssocID="{D79751AD-EBCB-417A-8143-25077D0AD608}" presName="spacer" presStyleCnt="0"/>
      <dgm:spPr/>
    </dgm:pt>
    <dgm:pt modelId="{FA8024B8-51E4-4C64-9F39-131FCE41944D}" type="pres">
      <dgm:prSet presAssocID="{0AB95304-B48D-44F4-BAAC-DA7C572019DE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22B393-3FA8-4687-9F9F-AEDBF810F683}" type="pres">
      <dgm:prSet presAssocID="{1F9648F5-99FD-45FA-8687-200820F75A27}" presName="spacer" presStyleCnt="0"/>
      <dgm:spPr/>
    </dgm:pt>
    <dgm:pt modelId="{2254124C-8F74-4DE5-9777-B0657802201A}" type="pres">
      <dgm:prSet presAssocID="{D82F037C-4C59-4C89-9BB2-FD941E825518}" presName="parentText" presStyleLbl="node1" presStyleIdx="3" presStyleCnt="10" custLinFactNeighborY="16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B86EE5-3B18-4102-9182-E59F225DF1C0}" type="pres">
      <dgm:prSet presAssocID="{4CAF0540-6A7B-4748-827D-14E72F048ACA}" presName="spacer" presStyleCnt="0"/>
      <dgm:spPr/>
    </dgm:pt>
    <dgm:pt modelId="{62A4C892-3635-42E8-907B-0716469D0EB3}" type="pres">
      <dgm:prSet presAssocID="{95F4B7D5-9241-4372-BA55-8195052A35CE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9B6A0D-AC80-47BD-B4F2-B28E202FAAC6}" type="pres">
      <dgm:prSet presAssocID="{8E4E3B1C-C61F-463D-AAD4-B6A185F2E1D0}" presName="spacer" presStyleCnt="0"/>
      <dgm:spPr/>
    </dgm:pt>
    <dgm:pt modelId="{9C09C8BF-33F9-4E78-B26A-B9E320C03CFE}" type="pres">
      <dgm:prSet presAssocID="{48622814-A89B-492A-8D0A-8CC86453D8FB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3E422A-C7F3-4144-A22F-290987A60851}" type="pres">
      <dgm:prSet presAssocID="{FD7E811F-AE09-40B6-9AE8-0263D5AEC391}" presName="spacer" presStyleCnt="0"/>
      <dgm:spPr/>
    </dgm:pt>
    <dgm:pt modelId="{0442E51A-C8F7-49A3-A0CF-3082E2B87B36}" type="pres">
      <dgm:prSet presAssocID="{FD62CFE3-2A6B-4749-95DD-3304CAC3FB23}" presName="parentText" presStyleLbl="node1" presStyleIdx="6" presStyleCnt="10" custLinFactY="-456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119AEC-7A8A-4320-AFE1-EF6A947DB556}" type="pres">
      <dgm:prSet presAssocID="{C118F05B-3B09-4095-BD05-F0437DA3FB9E}" presName="spacer" presStyleCnt="0"/>
      <dgm:spPr/>
    </dgm:pt>
    <dgm:pt modelId="{41064F0A-633B-4CF0-B04F-1099671CBEC3}" type="pres">
      <dgm:prSet presAssocID="{494A434C-DC2B-4B52-9C38-342433059153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7D2BA0-458B-416A-A643-874C5334B27E}" type="pres">
      <dgm:prSet presAssocID="{83B3A980-6B9C-4689-B3E0-1D5EEF19F290}" presName="spacer" presStyleCnt="0"/>
      <dgm:spPr/>
    </dgm:pt>
    <dgm:pt modelId="{97DD8234-1046-4504-8DCF-E69F4EAEA2B4}" type="pres">
      <dgm:prSet presAssocID="{AC5265C1-0BAB-4984-A634-E4518A8EC253}" presName="parentText" presStyleLbl="node1" presStyleIdx="8" presStyleCnt="10" custLinFactNeighborX="1887" custLinFactNeighborY="1168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4A1F34-C8E3-4E88-97B4-4A07E2F3FA79}" type="pres">
      <dgm:prSet presAssocID="{E68E8117-B3CB-464C-9711-4DBE8BF88216}" presName="spacer" presStyleCnt="0"/>
      <dgm:spPr/>
    </dgm:pt>
    <dgm:pt modelId="{D32E0C4D-EDDA-4DFF-BC5C-C51F0D19E697}" type="pres">
      <dgm:prSet presAssocID="{D3C9CA97-E607-47C3-974E-48B7473D4C22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9A7E2D-C90A-48AF-BA1B-2284B27467F9}" srcId="{8554BDF9-8515-4677-9942-0171F000F8EB}" destId="{48622814-A89B-492A-8D0A-8CC86453D8FB}" srcOrd="5" destOrd="0" parTransId="{05772804-BD5F-4B2F-A6EF-71F29281997B}" sibTransId="{FD7E811F-AE09-40B6-9AE8-0263D5AEC391}"/>
    <dgm:cxn modelId="{B17A9345-D0B0-4FFB-8E1A-28BD94EE983C}" srcId="{8554BDF9-8515-4677-9942-0171F000F8EB}" destId="{D3C9CA97-E607-47C3-974E-48B7473D4C22}" srcOrd="9" destOrd="0" parTransId="{141C1D1B-3C5E-49B1-9A8B-140881204874}" sibTransId="{FCF9FB16-BE7D-4D24-AD25-FC723FB95C0A}"/>
    <dgm:cxn modelId="{21D652B2-3080-488B-B7A5-39CF1DCB17E7}" type="presOf" srcId="{8554BDF9-8515-4677-9942-0171F000F8EB}" destId="{3CC318BD-DFF5-4F8A-8BA8-AC2997A13D3D}" srcOrd="0" destOrd="0" presId="urn:microsoft.com/office/officeart/2005/8/layout/vList2"/>
    <dgm:cxn modelId="{26C283AE-72F3-4F53-B9C4-C0C4850CBA76}" type="presOf" srcId="{494A434C-DC2B-4B52-9C38-342433059153}" destId="{41064F0A-633B-4CF0-B04F-1099671CBEC3}" srcOrd="0" destOrd="0" presId="urn:microsoft.com/office/officeart/2005/8/layout/vList2"/>
    <dgm:cxn modelId="{DFAEFA4C-B3B0-4C4E-BCD8-BFB53D07C5D0}" srcId="{8554BDF9-8515-4677-9942-0171F000F8EB}" destId="{787546C1-DD5C-4D6E-BFDD-D95A52E781AD}" srcOrd="0" destOrd="0" parTransId="{88942913-D2BB-4DEB-B0E7-EA2B7A6CD360}" sibTransId="{579A9A07-8770-4AC1-9705-76E19F87D269}"/>
    <dgm:cxn modelId="{0F0A324C-5467-4058-A188-B4ACE2AC5EE4}" type="presOf" srcId="{48622814-A89B-492A-8D0A-8CC86453D8FB}" destId="{9C09C8BF-33F9-4E78-B26A-B9E320C03CFE}" srcOrd="0" destOrd="0" presId="urn:microsoft.com/office/officeart/2005/8/layout/vList2"/>
    <dgm:cxn modelId="{815B7DBA-F2F8-463D-B21F-820C205EA2A4}" srcId="{8554BDF9-8515-4677-9942-0171F000F8EB}" destId="{95F4B7D5-9241-4372-BA55-8195052A35CE}" srcOrd="4" destOrd="0" parTransId="{CBC8231B-5809-4992-A19F-F4963C97C729}" sibTransId="{8E4E3B1C-C61F-463D-AAD4-B6A185F2E1D0}"/>
    <dgm:cxn modelId="{15BCC1E3-A31C-45AC-A46E-25799DB4D877}" srcId="{8554BDF9-8515-4677-9942-0171F000F8EB}" destId="{E444C241-E661-4299-A4E1-3882BAF55566}" srcOrd="1" destOrd="0" parTransId="{91B38041-5C65-482F-A92E-57322BBC2416}" sibTransId="{D79751AD-EBCB-417A-8143-25077D0AD608}"/>
    <dgm:cxn modelId="{579A338B-B5D8-4240-8867-8564B0DC96F3}" srcId="{8554BDF9-8515-4677-9942-0171F000F8EB}" destId="{AC5265C1-0BAB-4984-A634-E4518A8EC253}" srcOrd="8" destOrd="0" parTransId="{26A0947C-B518-417C-9D68-EC422DC1E3A5}" sibTransId="{E68E8117-B3CB-464C-9711-4DBE8BF88216}"/>
    <dgm:cxn modelId="{991FDD31-4043-472D-8920-28BB0809FE97}" srcId="{8554BDF9-8515-4677-9942-0171F000F8EB}" destId="{FD62CFE3-2A6B-4749-95DD-3304CAC3FB23}" srcOrd="6" destOrd="0" parTransId="{E9D34293-3402-4DE8-BDF3-FB813135BCB8}" sibTransId="{C118F05B-3B09-4095-BD05-F0437DA3FB9E}"/>
    <dgm:cxn modelId="{2B22C0C9-3CF7-4E04-9AFF-045400C220F7}" srcId="{8554BDF9-8515-4677-9942-0171F000F8EB}" destId="{D82F037C-4C59-4C89-9BB2-FD941E825518}" srcOrd="3" destOrd="0" parTransId="{2211E657-1B3E-4F40-88B3-097B325A17A1}" sibTransId="{4CAF0540-6A7B-4748-827D-14E72F048ACA}"/>
    <dgm:cxn modelId="{BE2E41DB-4500-4F3E-A925-DF48944B930B}" type="presOf" srcId="{FD62CFE3-2A6B-4749-95DD-3304CAC3FB23}" destId="{0442E51A-C8F7-49A3-A0CF-3082E2B87B36}" srcOrd="0" destOrd="0" presId="urn:microsoft.com/office/officeart/2005/8/layout/vList2"/>
    <dgm:cxn modelId="{9FFAAFCF-0A6A-4D4F-A07A-442BE6208610}" type="presOf" srcId="{E444C241-E661-4299-A4E1-3882BAF55566}" destId="{CD5088D2-8A4A-4F18-9BED-834F8ACDAF74}" srcOrd="0" destOrd="0" presId="urn:microsoft.com/office/officeart/2005/8/layout/vList2"/>
    <dgm:cxn modelId="{90D5E834-C48A-4055-A565-610F299A4581}" type="presOf" srcId="{D3C9CA97-E607-47C3-974E-48B7473D4C22}" destId="{D32E0C4D-EDDA-4DFF-BC5C-C51F0D19E697}" srcOrd="0" destOrd="0" presId="urn:microsoft.com/office/officeart/2005/8/layout/vList2"/>
    <dgm:cxn modelId="{F8141B66-AFEA-4E9E-85D5-3744CB831E3B}" srcId="{8554BDF9-8515-4677-9942-0171F000F8EB}" destId="{494A434C-DC2B-4B52-9C38-342433059153}" srcOrd="7" destOrd="0" parTransId="{2FBC2E47-19F2-4307-871C-0AF75B009828}" sibTransId="{83B3A980-6B9C-4689-B3E0-1D5EEF19F290}"/>
    <dgm:cxn modelId="{D7306FEA-DC45-4E2D-A3CD-D8F1D19A53C8}" srcId="{8554BDF9-8515-4677-9942-0171F000F8EB}" destId="{0AB95304-B48D-44F4-BAAC-DA7C572019DE}" srcOrd="2" destOrd="0" parTransId="{3138AD12-4B3A-41CD-A911-6000D9A199AE}" sibTransId="{1F9648F5-99FD-45FA-8687-200820F75A27}"/>
    <dgm:cxn modelId="{36A021E0-B389-4D34-A563-70307BF17179}" type="presOf" srcId="{D82F037C-4C59-4C89-9BB2-FD941E825518}" destId="{2254124C-8F74-4DE5-9777-B0657802201A}" srcOrd="0" destOrd="0" presId="urn:microsoft.com/office/officeart/2005/8/layout/vList2"/>
    <dgm:cxn modelId="{501ED72C-9E53-461D-8524-D3A687C7D55E}" type="presOf" srcId="{787546C1-DD5C-4D6E-BFDD-D95A52E781AD}" destId="{3CABAF31-3A45-4CB2-A418-D2B7970224B9}" srcOrd="0" destOrd="0" presId="urn:microsoft.com/office/officeart/2005/8/layout/vList2"/>
    <dgm:cxn modelId="{75A4BC63-9BCC-4F1B-9373-8BE6C308751A}" type="presOf" srcId="{95F4B7D5-9241-4372-BA55-8195052A35CE}" destId="{62A4C892-3635-42E8-907B-0716469D0EB3}" srcOrd="0" destOrd="0" presId="urn:microsoft.com/office/officeart/2005/8/layout/vList2"/>
    <dgm:cxn modelId="{7C82BF25-3F21-40EE-96F6-3D669F613DD3}" type="presOf" srcId="{AC5265C1-0BAB-4984-A634-E4518A8EC253}" destId="{97DD8234-1046-4504-8DCF-E69F4EAEA2B4}" srcOrd="0" destOrd="0" presId="urn:microsoft.com/office/officeart/2005/8/layout/vList2"/>
    <dgm:cxn modelId="{2F4CA97D-09A3-499F-B95B-7460E8ED05E6}" type="presOf" srcId="{0AB95304-B48D-44F4-BAAC-DA7C572019DE}" destId="{FA8024B8-51E4-4C64-9F39-131FCE41944D}" srcOrd="0" destOrd="0" presId="urn:microsoft.com/office/officeart/2005/8/layout/vList2"/>
    <dgm:cxn modelId="{033164CE-9055-407B-9CB7-29118C3E1DE1}" type="presParOf" srcId="{3CC318BD-DFF5-4F8A-8BA8-AC2997A13D3D}" destId="{3CABAF31-3A45-4CB2-A418-D2B7970224B9}" srcOrd="0" destOrd="0" presId="urn:microsoft.com/office/officeart/2005/8/layout/vList2"/>
    <dgm:cxn modelId="{E2F03694-C5B7-46A2-B92E-A7E01E5100D6}" type="presParOf" srcId="{3CC318BD-DFF5-4F8A-8BA8-AC2997A13D3D}" destId="{F130DA4C-D2E4-4088-85D4-2554228B15E4}" srcOrd="1" destOrd="0" presId="urn:microsoft.com/office/officeart/2005/8/layout/vList2"/>
    <dgm:cxn modelId="{AE32C364-2AB1-4472-9692-9A111A8AD1AF}" type="presParOf" srcId="{3CC318BD-DFF5-4F8A-8BA8-AC2997A13D3D}" destId="{CD5088D2-8A4A-4F18-9BED-834F8ACDAF74}" srcOrd="2" destOrd="0" presId="urn:microsoft.com/office/officeart/2005/8/layout/vList2"/>
    <dgm:cxn modelId="{58372633-1689-439F-97F9-69606AEC6A1B}" type="presParOf" srcId="{3CC318BD-DFF5-4F8A-8BA8-AC2997A13D3D}" destId="{DB44F379-BCF9-472B-BA8B-091EDA2472EA}" srcOrd="3" destOrd="0" presId="urn:microsoft.com/office/officeart/2005/8/layout/vList2"/>
    <dgm:cxn modelId="{6D2DE1C1-EDD0-49D6-8903-B525CAEF6E94}" type="presParOf" srcId="{3CC318BD-DFF5-4F8A-8BA8-AC2997A13D3D}" destId="{FA8024B8-51E4-4C64-9F39-131FCE41944D}" srcOrd="4" destOrd="0" presId="urn:microsoft.com/office/officeart/2005/8/layout/vList2"/>
    <dgm:cxn modelId="{1CFB2140-E6D4-40AA-A5CC-5E36E6ED4396}" type="presParOf" srcId="{3CC318BD-DFF5-4F8A-8BA8-AC2997A13D3D}" destId="{FF22B393-3FA8-4687-9F9F-AEDBF810F683}" srcOrd="5" destOrd="0" presId="urn:microsoft.com/office/officeart/2005/8/layout/vList2"/>
    <dgm:cxn modelId="{315A039E-E7DD-400D-ACE4-68873423B704}" type="presParOf" srcId="{3CC318BD-DFF5-4F8A-8BA8-AC2997A13D3D}" destId="{2254124C-8F74-4DE5-9777-B0657802201A}" srcOrd="6" destOrd="0" presId="urn:microsoft.com/office/officeart/2005/8/layout/vList2"/>
    <dgm:cxn modelId="{D782C06D-A6BB-4102-B590-806D964CAD69}" type="presParOf" srcId="{3CC318BD-DFF5-4F8A-8BA8-AC2997A13D3D}" destId="{89B86EE5-3B18-4102-9182-E59F225DF1C0}" srcOrd="7" destOrd="0" presId="urn:microsoft.com/office/officeart/2005/8/layout/vList2"/>
    <dgm:cxn modelId="{2607FFA0-653B-4218-83F4-3ADB785CDC81}" type="presParOf" srcId="{3CC318BD-DFF5-4F8A-8BA8-AC2997A13D3D}" destId="{62A4C892-3635-42E8-907B-0716469D0EB3}" srcOrd="8" destOrd="0" presId="urn:microsoft.com/office/officeart/2005/8/layout/vList2"/>
    <dgm:cxn modelId="{F34323BA-977D-4FB2-AB2B-933894639590}" type="presParOf" srcId="{3CC318BD-DFF5-4F8A-8BA8-AC2997A13D3D}" destId="{3B9B6A0D-AC80-47BD-B4F2-B28E202FAAC6}" srcOrd="9" destOrd="0" presId="urn:microsoft.com/office/officeart/2005/8/layout/vList2"/>
    <dgm:cxn modelId="{1942CBCA-A33B-46DF-828D-506552F5B84C}" type="presParOf" srcId="{3CC318BD-DFF5-4F8A-8BA8-AC2997A13D3D}" destId="{9C09C8BF-33F9-4E78-B26A-B9E320C03CFE}" srcOrd="10" destOrd="0" presId="urn:microsoft.com/office/officeart/2005/8/layout/vList2"/>
    <dgm:cxn modelId="{4685D2E3-D8DC-4B87-84DC-4BB6623B49D3}" type="presParOf" srcId="{3CC318BD-DFF5-4F8A-8BA8-AC2997A13D3D}" destId="{403E422A-C7F3-4144-A22F-290987A60851}" srcOrd="11" destOrd="0" presId="urn:microsoft.com/office/officeart/2005/8/layout/vList2"/>
    <dgm:cxn modelId="{A459A39E-294F-40A1-8B46-25DED7FD4FF5}" type="presParOf" srcId="{3CC318BD-DFF5-4F8A-8BA8-AC2997A13D3D}" destId="{0442E51A-C8F7-49A3-A0CF-3082E2B87B36}" srcOrd="12" destOrd="0" presId="urn:microsoft.com/office/officeart/2005/8/layout/vList2"/>
    <dgm:cxn modelId="{05C1CA95-750A-4F20-AA3C-0B6FFD1D8A98}" type="presParOf" srcId="{3CC318BD-DFF5-4F8A-8BA8-AC2997A13D3D}" destId="{91119AEC-7A8A-4320-AFE1-EF6A947DB556}" srcOrd="13" destOrd="0" presId="urn:microsoft.com/office/officeart/2005/8/layout/vList2"/>
    <dgm:cxn modelId="{AB0797E9-2B8C-4D04-BE84-F098C57FC937}" type="presParOf" srcId="{3CC318BD-DFF5-4F8A-8BA8-AC2997A13D3D}" destId="{41064F0A-633B-4CF0-B04F-1099671CBEC3}" srcOrd="14" destOrd="0" presId="urn:microsoft.com/office/officeart/2005/8/layout/vList2"/>
    <dgm:cxn modelId="{F761D94E-0F23-4A8A-9354-EA3828C7AE5C}" type="presParOf" srcId="{3CC318BD-DFF5-4F8A-8BA8-AC2997A13D3D}" destId="{0D7D2BA0-458B-416A-A643-874C5334B27E}" srcOrd="15" destOrd="0" presId="urn:microsoft.com/office/officeart/2005/8/layout/vList2"/>
    <dgm:cxn modelId="{27CAC4B7-8A0B-4090-97A7-5E9B214974F7}" type="presParOf" srcId="{3CC318BD-DFF5-4F8A-8BA8-AC2997A13D3D}" destId="{97DD8234-1046-4504-8DCF-E69F4EAEA2B4}" srcOrd="16" destOrd="0" presId="urn:microsoft.com/office/officeart/2005/8/layout/vList2"/>
    <dgm:cxn modelId="{C1F6A18C-6B53-4F12-A33E-9E7CF0B0E111}" type="presParOf" srcId="{3CC318BD-DFF5-4F8A-8BA8-AC2997A13D3D}" destId="{A74A1F34-C8E3-4E88-97B4-4A07E2F3FA79}" srcOrd="17" destOrd="0" presId="urn:microsoft.com/office/officeart/2005/8/layout/vList2"/>
    <dgm:cxn modelId="{BD3BD9FB-8FCB-4157-A6C4-319ABB449FA3}" type="presParOf" srcId="{3CC318BD-DFF5-4F8A-8BA8-AC2997A13D3D}" destId="{D32E0C4D-EDDA-4DFF-BC5C-C51F0D19E697}" srcOrd="18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0E309A-2B4D-4A05-9ED6-6AAF6C869AD1}" type="doc">
      <dgm:prSet loTypeId="urn:microsoft.com/office/officeart/2005/8/layout/default#1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7F3C90C-6009-447E-BF13-4F8011E1ADCF}">
      <dgm:prSet phldrT="[Текст]" custT="1"/>
      <dgm:spPr>
        <a:solidFill>
          <a:srgbClr val="3399FF"/>
        </a:solidFill>
      </dgm:spPr>
      <dgm:t>
        <a:bodyPr/>
        <a:lstStyle/>
        <a:p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Цветники </a:t>
          </a:r>
          <a:endParaRPr lang="ru-RU" sz="14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043BED17-DB3F-4B90-BE70-AEFB7DCDD5B1}" type="parTrans" cxnId="{DB69C84B-71D8-45B1-9052-CD7D75539A19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EB6C5E07-41AB-4768-9217-8F9D148AF016}" type="sibTrans" cxnId="{DB69C84B-71D8-45B1-9052-CD7D75539A19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809E5308-C9E5-4C3D-A6C7-112F70285B6D}">
      <dgm:prSet phldrT="[Текст]" custT="1"/>
      <dgm:spPr>
        <a:solidFill>
          <a:srgbClr val="00FF00"/>
        </a:solidFill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Огород овощных культур 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36C4D92B-5E0B-4C93-981B-2D529C8278C4}" type="parTrans" cxnId="{51373F1C-E7FE-4586-A894-173BB699FBB2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38C77D38-347D-4468-A4C7-A5F64EA5F9D2}" type="sibTrans" cxnId="{51373F1C-E7FE-4586-A894-173BB699FBB2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A0F8FF2-AC55-4560-8674-3858FA997A3E}">
      <dgm:prSet phldrT="[Текст]" custT="1"/>
      <dgm:spPr>
        <a:solidFill>
          <a:srgbClr val="9900FF"/>
        </a:solidFill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Уголок леса 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337D01F7-A03D-4AA9-905E-0B5BCFA3E9EB}" type="parTrans" cxnId="{36833338-D8C5-43DA-AF21-FAC4ABC106EA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54EC6E6-8E6C-419E-AE92-07BC6FCA3D28}" type="sibTrans" cxnId="{36833338-D8C5-43DA-AF21-FAC4ABC106EA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12997C77-CD69-4924-8762-FD4CA834F89F}">
      <dgm:prSet phldrT="[Текст]" custT="1"/>
      <dgm:spPr>
        <a:solidFill>
          <a:srgbClr val="FF6600"/>
        </a:solidFill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Экологические тропы   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B8CF5B26-C6A0-46B9-A255-42FB28D31B01}" type="parTrans" cxnId="{4485F5FF-8242-4F79-8FCE-7C91C79DC1E7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275401DE-62B4-4B48-9A0D-FB1283415AAC}" type="sibTrans" cxnId="{4485F5FF-8242-4F79-8FCE-7C91C79DC1E7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57D0ADA7-ED4E-42B2-B3E9-184B2894FA31}">
      <dgm:prSet phldrT="[Текст]" custT="1"/>
      <dgm:spPr>
        <a:solidFill>
          <a:srgbClr val="D80A93"/>
        </a:solidFill>
      </dgm:spPr>
      <dgm:t>
        <a:bodyPr/>
        <a:lstStyle/>
        <a:p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Метео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площадка  </a:t>
          </a:r>
          <a:endParaRPr lang="ru-RU" sz="14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4D00B4E8-575A-40C2-9E86-7B68B06D03AA}" type="parTrans" cxnId="{F268C7CA-5CB4-4D17-B672-6BA03D3E0252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52FD22F-EEC4-4E8C-9756-C0BE39323518}" type="sibTrans" cxnId="{F268C7CA-5CB4-4D17-B672-6BA03D3E0252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DAFD698-78A3-4EB2-9854-24201F136AEF}">
      <dgm:prSet custT="1"/>
      <dgm:spPr>
        <a:solidFill>
          <a:srgbClr val="0066FF"/>
        </a:solidFill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          Экологическая комната 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DE81A8A8-BEE1-4E7F-8E27-F5DA9A0C8E78}" type="parTrans" cxnId="{5D25673A-CB74-4400-AA8C-C3E537B23F2D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6F1F095-4280-4D66-98CF-65E63F97E9A5}" type="sibTrans" cxnId="{5D25673A-CB74-4400-AA8C-C3E537B23F2D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BDA6EFA-793F-4B68-8842-1F12F95920DE}">
      <dgm:prSet custT="1"/>
      <dgm:spPr>
        <a:solidFill>
          <a:srgbClr val="FF0000"/>
        </a:solidFill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Малые архитектурные формы 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301AFE5F-0F5C-4ADF-B4CD-B95B925BBCA3}" type="parTrans" cxnId="{EB4E8195-B20B-458E-85E0-AD9FAE6D6BCF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58598109-45DF-41CC-BD86-32C6F314395C}" type="sibTrans" cxnId="{EB4E8195-B20B-458E-85E0-AD9FAE6D6BCF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30A30A0-93E0-44DD-8D9A-71FC0C0DA9CD}" type="pres">
      <dgm:prSet presAssocID="{330E309A-2B4D-4A05-9ED6-6AAF6C869AD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D67A36-1C80-41C2-A7C7-21A80D048799}" type="pres">
      <dgm:prSet presAssocID="{67F3C90C-6009-447E-BF13-4F8011E1ADCF}" presName="node" presStyleLbl="node1" presStyleIdx="0" presStyleCnt="7" custScaleX="113423" custScaleY="100248" custLinFactNeighborX="-2070" custLinFactNeighborY="-51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5EBEC897-0504-4856-968B-3217945F9974}" type="pres">
      <dgm:prSet presAssocID="{EB6C5E07-41AB-4768-9217-8F9D148AF016}" presName="sibTrans" presStyleCnt="0"/>
      <dgm:spPr/>
      <dgm:t>
        <a:bodyPr/>
        <a:lstStyle/>
        <a:p>
          <a:endParaRPr lang="ru-RU"/>
        </a:p>
      </dgm:t>
    </dgm:pt>
    <dgm:pt modelId="{67C76B68-E3AC-4974-8EF5-869DAECBDF61}" type="pres">
      <dgm:prSet presAssocID="{809E5308-C9E5-4C3D-A6C7-112F70285B6D}" presName="node" presStyleLbl="node1" presStyleIdx="1" presStyleCnt="7" custScaleX="110804" custLinFactNeighborX="-3379" custLinFactNeighborY="-296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F269F06F-870F-49B9-BDC0-547DD1B466AD}" type="pres">
      <dgm:prSet presAssocID="{38C77D38-347D-4468-A4C7-A5F64EA5F9D2}" presName="sibTrans" presStyleCnt="0"/>
      <dgm:spPr/>
      <dgm:t>
        <a:bodyPr/>
        <a:lstStyle/>
        <a:p>
          <a:endParaRPr lang="ru-RU"/>
        </a:p>
      </dgm:t>
    </dgm:pt>
    <dgm:pt modelId="{21B03358-365A-4B2F-ADDC-5675DE56116C}" type="pres">
      <dgm:prSet presAssocID="{BA0F8FF2-AC55-4560-8674-3858FA997A3E}" presName="node" presStyleLbl="node1" presStyleIdx="2" presStyleCnt="7" custScaleX="114669" custLinFactY="150094" custLinFactNeighborX="-63" custLinFactNeighborY="2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7EA621FD-35EE-4508-8D54-E0324185104B}" type="pres">
      <dgm:prSet presAssocID="{C54EC6E6-8E6C-419E-AE92-07BC6FCA3D28}" presName="sibTrans" presStyleCnt="0"/>
      <dgm:spPr/>
      <dgm:t>
        <a:bodyPr/>
        <a:lstStyle/>
        <a:p>
          <a:endParaRPr lang="ru-RU"/>
        </a:p>
      </dgm:t>
    </dgm:pt>
    <dgm:pt modelId="{90F491E4-6DCC-44B1-AF68-8E3EA7898B38}" type="pres">
      <dgm:prSet presAssocID="{12997C77-CD69-4924-8762-FD4CA834F89F}" presName="node" presStyleLbl="node1" presStyleIdx="3" presStyleCnt="7" custScaleX="117745" custLinFactNeighborX="-2499" custLinFactNeighborY="350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2F3DD5D-A400-4F1B-8503-956D2D0A1724}" type="pres">
      <dgm:prSet presAssocID="{275401DE-62B4-4B48-9A0D-FB1283415AAC}" presName="sibTrans" presStyleCnt="0"/>
      <dgm:spPr/>
      <dgm:t>
        <a:bodyPr/>
        <a:lstStyle/>
        <a:p>
          <a:endParaRPr lang="ru-RU"/>
        </a:p>
      </dgm:t>
    </dgm:pt>
    <dgm:pt modelId="{AD1B1DFA-B342-411A-AE14-84F28883828F}" type="pres">
      <dgm:prSet presAssocID="{57D0ADA7-ED4E-42B2-B3E9-184B2894FA31}" presName="node" presStyleLbl="node1" presStyleIdx="4" presStyleCnt="7" custScaleX="11968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35287B19-F905-4470-BC9F-71CB9AECAAB1}" type="pres">
      <dgm:prSet presAssocID="{F52FD22F-EEC4-4E8C-9756-C0BE39323518}" presName="sibTrans" presStyleCnt="0"/>
      <dgm:spPr/>
      <dgm:t>
        <a:bodyPr/>
        <a:lstStyle/>
        <a:p>
          <a:endParaRPr lang="ru-RU"/>
        </a:p>
      </dgm:t>
    </dgm:pt>
    <dgm:pt modelId="{8F230DAD-6E61-4516-B47E-52CD007A24DF}" type="pres">
      <dgm:prSet presAssocID="{CDAFD698-78A3-4EB2-9854-24201F136AEF}" presName="node" presStyleLbl="node1" presStyleIdx="5" presStyleCnt="7" custScaleX="112277" custLinFactY="-150637" custLinFactNeighborX="-1531" custLinFactNeighborY="-2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1936AE68-836B-4BD3-9BC2-E330A32846FB}" type="pres">
      <dgm:prSet presAssocID="{B6F1F095-4280-4D66-98CF-65E63F97E9A5}" presName="sibTrans" presStyleCnt="0"/>
      <dgm:spPr/>
      <dgm:t>
        <a:bodyPr/>
        <a:lstStyle/>
        <a:p>
          <a:endParaRPr lang="ru-RU"/>
        </a:p>
      </dgm:t>
    </dgm:pt>
    <dgm:pt modelId="{3229704B-540D-41E1-80EB-312C866D0F90}" type="pres">
      <dgm:prSet presAssocID="{FBDA6EFA-793F-4B68-8842-1F12F95920DE}" presName="node" presStyleLbl="node1" presStyleIdx="6" presStyleCnt="7" custScaleX="11968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931BF101-B5D2-4095-9FA6-954404930AAD}" type="presOf" srcId="{809E5308-C9E5-4C3D-A6C7-112F70285B6D}" destId="{67C76B68-E3AC-4974-8EF5-869DAECBDF61}" srcOrd="0" destOrd="0" presId="urn:microsoft.com/office/officeart/2005/8/layout/default#1"/>
    <dgm:cxn modelId="{EB4E8195-B20B-458E-85E0-AD9FAE6D6BCF}" srcId="{330E309A-2B4D-4A05-9ED6-6AAF6C869AD1}" destId="{FBDA6EFA-793F-4B68-8842-1F12F95920DE}" srcOrd="6" destOrd="0" parTransId="{301AFE5F-0F5C-4ADF-B4CD-B95B925BBCA3}" sibTransId="{58598109-45DF-41CC-BD86-32C6F314395C}"/>
    <dgm:cxn modelId="{2F5FCBE1-3992-45A7-8532-373F722B9C26}" type="presOf" srcId="{BA0F8FF2-AC55-4560-8674-3858FA997A3E}" destId="{21B03358-365A-4B2F-ADDC-5675DE56116C}" srcOrd="0" destOrd="0" presId="urn:microsoft.com/office/officeart/2005/8/layout/default#1"/>
    <dgm:cxn modelId="{5D25673A-CB74-4400-AA8C-C3E537B23F2D}" srcId="{330E309A-2B4D-4A05-9ED6-6AAF6C869AD1}" destId="{CDAFD698-78A3-4EB2-9854-24201F136AEF}" srcOrd="5" destOrd="0" parTransId="{DE81A8A8-BEE1-4E7F-8E27-F5DA9A0C8E78}" sibTransId="{B6F1F095-4280-4D66-98CF-65E63F97E9A5}"/>
    <dgm:cxn modelId="{5FC47CEC-DF48-4EFA-9D47-87549D0B0ECD}" type="presOf" srcId="{67F3C90C-6009-447E-BF13-4F8011E1ADCF}" destId="{46D67A36-1C80-41C2-A7C7-21A80D048799}" srcOrd="0" destOrd="0" presId="urn:microsoft.com/office/officeart/2005/8/layout/default#1"/>
    <dgm:cxn modelId="{DB69C84B-71D8-45B1-9052-CD7D75539A19}" srcId="{330E309A-2B4D-4A05-9ED6-6AAF6C869AD1}" destId="{67F3C90C-6009-447E-BF13-4F8011E1ADCF}" srcOrd="0" destOrd="0" parTransId="{043BED17-DB3F-4B90-BE70-AEFB7DCDD5B1}" sibTransId="{EB6C5E07-41AB-4768-9217-8F9D148AF016}"/>
    <dgm:cxn modelId="{56AA47F0-D66A-45FA-B73A-EEC1E5EEAD02}" type="presOf" srcId="{57D0ADA7-ED4E-42B2-B3E9-184B2894FA31}" destId="{AD1B1DFA-B342-411A-AE14-84F28883828F}" srcOrd="0" destOrd="0" presId="urn:microsoft.com/office/officeart/2005/8/layout/default#1"/>
    <dgm:cxn modelId="{36833338-D8C5-43DA-AF21-FAC4ABC106EA}" srcId="{330E309A-2B4D-4A05-9ED6-6AAF6C869AD1}" destId="{BA0F8FF2-AC55-4560-8674-3858FA997A3E}" srcOrd="2" destOrd="0" parTransId="{337D01F7-A03D-4AA9-905E-0B5BCFA3E9EB}" sibTransId="{C54EC6E6-8E6C-419E-AE92-07BC6FCA3D28}"/>
    <dgm:cxn modelId="{07CDC948-416D-46A4-949B-25FC78BB87C8}" type="presOf" srcId="{12997C77-CD69-4924-8762-FD4CA834F89F}" destId="{90F491E4-6DCC-44B1-AF68-8E3EA7898B38}" srcOrd="0" destOrd="0" presId="urn:microsoft.com/office/officeart/2005/8/layout/default#1"/>
    <dgm:cxn modelId="{3DCAE08B-54AA-4184-BF7E-8C6219EBB86C}" type="presOf" srcId="{330E309A-2B4D-4A05-9ED6-6AAF6C869AD1}" destId="{C30A30A0-93E0-44DD-8D9A-71FC0C0DA9CD}" srcOrd="0" destOrd="0" presId="urn:microsoft.com/office/officeart/2005/8/layout/default#1"/>
    <dgm:cxn modelId="{F268C7CA-5CB4-4D17-B672-6BA03D3E0252}" srcId="{330E309A-2B4D-4A05-9ED6-6AAF6C869AD1}" destId="{57D0ADA7-ED4E-42B2-B3E9-184B2894FA31}" srcOrd="4" destOrd="0" parTransId="{4D00B4E8-575A-40C2-9E86-7B68B06D03AA}" sibTransId="{F52FD22F-EEC4-4E8C-9756-C0BE39323518}"/>
    <dgm:cxn modelId="{1991F281-32F4-4EC7-8A05-85F520A51B47}" type="presOf" srcId="{FBDA6EFA-793F-4B68-8842-1F12F95920DE}" destId="{3229704B-540D-41E1-80EB-312C866D0F90}" srcOrd="0" destOrd="0" presId="urn:microsoft.com/office/officeart/2005/8/layout/default#1"/>
    <dgm:cxn modelId="{E349EF98-C86D-4FFD-BE54-F81CC18E4BFA}" type="presOf" srcId="{CDAFD698-78A3-4EB2-9854-24201F136AEF}" destId="{8F230DAD-6E61-4516-B47E-52CD007A24DF}" srcOrd="0" destOrd="0" presId="urn:microsoft.com/office/officeart/2005/8/layout/default#1"/>
    <dgm:cxn modelId="{51373F1C-E7FE-4586-A894-173BB699FBB2}" srcId="{330E309A-2B4D-4A05-9ED6-6AAF6C869AD1}" destId="{809E5308-C9E5-4C3D-A6C7-112F70285B6D}" srcOrd="1" destOrd="0" parTransId="{36C4D92B-5E0B-4C93-981B-2D529C8278C4}" sibTransId="{38C77D38-347D-4468-A4C7-A5F64EA5F9D2}"/>
    <dgm:cxn modelId="{4485F5FF-8242-4F79-8FCE-7C91C79DC1E7}" srcId="{330E309A-2B4D-4A05-9ED6-6AAF6C869AD1}" destId="{12997C77-CD69-4924-8762-FD4CA834F89F}" srcOrd="3" destOrd="0" parTransId="{B8CF5B26-C6A0-46B9-A255-42FB28D31B01}" sibTransId="{275401DE-62B4-4B48-9A0D-FB1283415AAC}"/>
    <dgm:cxn modelId="{54313FED-8410-4577-91CA-FFE367D91F8C}" type="presParOf" srcId="{C30A30A0-93E0-44DD-8D9A-71FC0C0DA9CD}" destId="{46D67A36-1C80-41C2-A7C7-21A80D048799}" srcOrd="0" destOrd="0" presId="urn:microsoft.com/office/officeart/2005/8/layout/default#1"/>
    <dgm:cxn modelId="{99B87E63-25DA-414F-A24E-8F7225122220}" type="presParOf" srcId="{C30A30A0-93E0-44DD-8D9A-71FC0C0DA9CD}" destId="{5EBEC897-0504-4856-968B-3217945F9974}" srcOrd="1" destOrd="0" presId="urn:microsoft.com/office/officeart/2005/8/layout/default#1"/>
    <dgm:cxn modelId="{EDCDC2D7-016C-4C70-8364-F6E25D1370D0}" type="presParOf" srcId="{C30A30A0-93E0-44DD-8D9A-71FC0C0DA9CD}" destId="{67C76B68-E3AC-4974-8EF5-869DAECBDF61}" srcOrd="2" destOrd="0" presId="urn:microsoft.com/office/officeart/2005/8/layout/default#1"/>
    <dgm:cxn modelId="{4252E82A-39F4-4DDD-8E9D-B0AF3164F057}" type="presParOf" srcId="{C30A30A0-93E0-44DD-8D9A-71FC0C0DA9CD}" destId="{F269F06F-870F-49B9-BDC0-547DD1B466AD}" srcOrd="3" destOrd="0" presId="urn:microsoft.com/office/officeart/2005/8/layout/default#1"/>
    <dgm:cxn modelId="{9B055D0B-3F8B-4418-B5A1-DF744C1EB255}" type="presParOf" srcId="{C30A30A0-93E0-44DD-8D9A-71FC0C0DA9CD}" destId="{21B03358-365A-4B2F-ADDC-5675DE56116C}" srcOrd="4" destOrd="0" presId="urn:microsoft.com/office/officeart/2005/8/layout/default#1"/>
    <dgm:cxn modelId="{67DD5CC8-363D-45E5-B334-029BA9EE5B41}" type="presParOf" srcId="{C30A30A0-93E0-44DD-8D9A-71FC0C0DA9CD}" destId="{7EA621FD-35EE-4508-8D54-E0324185104B}" srcOrd="5" destOrd="0" presId="urn:microsoft.com/office/officeart/2005/8/layout/default#1"/>
    <dgm:cxn modelId="{9532A008-F952-4506-BF09-EEB7F1E61B8E}" type="presParOf" srcId="{C30A30A0-93E0-44DD-8D9A-71FC0C0DA9CD}" destId="{90F491E4-6DCC-44B1-AF68-8E3EA7898B38}" srcOrd="6" destOrd="0" presId="urn:microsoft.com/office/officeart/2005/8/layout/default#1"/>
    <dgm:cxn modelId="{3D0DE43A-7E6F-4B04-ADD6-1E26370B0F8B}" type="presParOf" srcId="{C30A30A0-93E0-44DD-8D9A-71FC0C0DA9CD}" destId="{B2F3DD5D-A400-4F1B-8503-956D2D0A1724}" srcOrd="7" destOrd="0" presId="urn:microsoft.com/office/officeart/2005/8/layout/default#1"/>
    <dgm:cxn modelId="{F52276F0-64D8-4CDE-9782-C6DE37226674}" type="presParOf" srcId="{C30A30A0-93E0-44DD-8D9A-71FC0C0DA9CD}" destId="{AD1B1DFA-B342-411A-AE14-84F28883828F}" srcOrd="8" destOrd="0" presId="urn:microsoft.com/office/officeart/2005/8/layout/default#1"/>
    <dgm:cxn modelId="{13E5E6E9-4E1C-47FD-BDDD-B7F022AF40B3}" type="presParOf" srcId="{C30A30A0-93E0-44DD-8D9A-71FC0C0DA9CD}" destId="{35287B19-F905-4470-BC9F-71CB9AECAAB1}" srcOrd="9" destOrd="0" presId="urn:microsoft.com/office/officeart/2005/8/layout/default#1"/>
    <dgm:cxn modelId="{785C4092-946A-4D9E-BE43-DC389C5089A8}" type="presParOf" srcId="{C30A30A0-93E0-44DD-8D9A-71FC0C0DA9CD}" destId="{8F230DAD-6E61-4516-B47E-52CD007A24DF}" srcOrd="10" destOrd="0" presId="urn:microsoft.com/office/officeart/2005/8/layout/default#1"/>
    <dgm:cxn modelId="{0606EC43-469E-4A1F-9186-948B179679F0}" type="presParOf" srcId="{C30A30A0-93E0-44DD-8D9A-71FC0C0DA9CD}" destId="{1936AE68-836B-4BD3-9BC2-E330A32846FB}" srcOrd="11" destOrd="0" presId="urn:microsoft.com/office/officeart/2005/8/layout/default#1"/>
    <dgm:cxn modelId="{16981EEB-FA10-4B24-92F9-2D2B291705C9}" type="presParOf" srcId="{C30A30A0-93E0-44DD-8D9A-71FC0C0DA9CD}" destId="{3229704B-540D-41E1-80EB-312C866D0F90}" srcOrd="12" destOrd="0" presId="urn:microsoft.com/office/officeart/2005/8/layout/default#1"/>
  </dgm:cxnLst>
  <dgm:bg>
    <a:noFill/>
  </dgm:bg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BB2FAF1-3154-478E-B468-44B9F85C665F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A007CAA-BB65-414B-B240-5CC62E969A6B}">
      <dgm:prSet phldrT="[Текст]" custT="1"/>
      <dgm:spPr>
        <a:solidFill>
          <a:srgbClr val="0066FF"/>
        </a:solidFill>
        <a:ln>
          <a:solidFill>
            <a:srgbClr val="0066FF"/>
          </a:solidFill>
        </a:ln>
      </dgm:spPr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*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9DF1B55A-421C-40DB-8723-EC93DA111A9A}" type="parTrans" cxnId="{22ECADF8-488E-4815-8D36-1CA56941EBD5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6D9DC565-AC9E-4DB4-9011-DE627C6846E1}" type="sibTrans" cxnId="{22ECADF8-488E-4815-8D36-1CA56941EBD5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AC9EA53B-892E-438F-A5F1-F19A26C53816}">
      <dgm:prSet phldrT="[Текст]" custT="1"/>
      <dgm:spPr>
        <a:noFill/>
        <a:ln>
          <a:solidFill>
            <a:srgbClr val="0066FF"/>
          </a:solidFill>
        </a:ln>
      </dgm:spPr>
      <dgm:t>
        <a:bodyPr/>
        <a:lstStyle/>
        <a:p>
          <a:pPr algn="just"/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«Прилетайте в гости к нам» 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BF4571EB-5474-4AF1-BDAF-1FC1DD16D1D5}" type="parTrans" cxnId="{E338DA8F-2692-41FB-8A47-9D502EB04049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692BBF8F-B42A-4648-9151-5723C4E4F086}" type="sibTrans" cxnId="{E338DA8F-2692-41FB-8A47-9D502EB04049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6FE3E52B-EC89-4E0E-BFC4-E683C0F0AA51}">
      <dgm:prSet phldrT="[Текст]" custT="1"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*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E6F517AB-4E20-4CC3-B815-06A87F7D9978}" type="parTrans" cxnId="{FD93343B-DF32-4F80-B0F0-3743DD29FF31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7863C962-BCBA-49B7-B5CD-6870C0DB3DA9}" type="sibTrans" cxnId="{FD93343B-DF32-4F80-B0F0-3743DD29FF31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F8905D31-40D4-4D88-A8D8-5DA8858B04BA}">
      <dgm:prSet phldrT="[Текст]" custT="1"/>
      <dgm:spPr>
        <a:ln>
          <a:solidFill>
            <a:srgbClr val="FF0000"/>
          </a:solidFill>
        </a:ln>
      </dgm:spPr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«Добрая зима  для птиц» 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EBEB4F33-3617-46B8-A687-737F4CD4A5FB}" type="parTrans" cxnId="{F11ACC90-2842-4720-9C0A-3AC0B15962E4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54319316-1116-481F-ABF9-4706C52F363E}" type="sibTrans" cxnId="{F11ACC90-2842-4720-9C0A-3AC0B15962E4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72FAF5A7-2834-4CB9-917C-B2B77FE1B335}">
      <dgm:prSet phldrT="[Текст]" custT="1"/>
      <dgm:spPr>
        <a:solidFill>
          <a:srgbClr val="FFFF00"/>
        </a:solidFill>
        <a:ln>
          <a:solidFill>
            <a:srgbClr val="FFFF00"/>
          </a:solidFill>
        </a:ln>
      </dgm:spPr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*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FA605E5D-5077-433A-8413-667CE16E724B}" type="parTrans" cxnId="{613ED953-2572-4028-987E-332458E024E5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C750A259-FDF0-4176-86BF-E88059824D6C}" type="sibTrans" cxnId="{613ED953-2572-4028-987E-332458E024E5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27DE4D66-814C-47AD-BFF7-D3BBB432FA24}">
      <dgm:prSet phldrT="[Текст]" custT="1"/>
      <dgm:spPr>
        <a:ln>
          <a:solidFill>
            <a:srgbClr val="FFFF00"/>
          </a:solidFill>
        </a:ln>
      </dgm:spPr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«Сделаем наш лес чище»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F04D7C1C-9129-46DC-AD2E-B06DC40DE6DE}" type="parTrans" cxnId="{97D632FF-14D9-4B0F-93CF-F9801E237FA5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22856064-23E3-471D-BE22-8388510AE692}" type="sibTrans" cxnId="{97D632FF-14D9-4B0F-93CF-F9801E237FA5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BCF7AF27-9162-4625-B7D5-A281F2BE94FA}">
      <dgm:prSet custT="1"/>
      <dgm:spPr>
        <a:solidFill>
          <a:srgbClr val="FF00FF"/>
        </a:solidFill>
        <a:ln>
          <a:solidFill>
            <a:srgbClr val="FF00FF"/>
          </a:solidFill>
        </a:ln>
      </dgm:spPr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*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B89C82C7-BA8F-423A-8963-83856B289A0C}" type="parTrans" cxnId="{C47C6EB9-900D-4B9B-B72B-1AF6817DE509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7E3DDD1F-F035-4537-A542-F8C541513C14}" type="sibTrans" cxnId="{C47C6EB9-900D-4B9B-B72B-1AF6817DE509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DF6A37D1-B2E6-498D-A343-77A7399A69CA}">
      <dgm:prSet custT="1"/>
      <dgm:spPr>
        <a:solidFill>
          <a:srgbClr val="00FF00"/>
        </a:solidFill>
        <a:ln>
          <a:solidFill>
            <a:srgbClr val="00FF00"/>
          </a:solidFill>
        </a:ln>
      </dgm:spPr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*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A412AB52-326E-4ECC-97E1-5B4B1E2A28B6}" type="parTrans" cxnId="{16231865-D8DF-424A-A658-43FE5B678799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56E74F8D-9DD6-4576-8CA4-2C36E605BD44}" type="sibTrans" cxnId="{16231865-D8DF-424A-A658-43FE5B678799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FC2A2894-97EC-43C7-B73F-2D2F39206BC4}">
      <dgm:prSet custT="1"/>
      <dgm:spPr>
        <a:solidFill>
          <a:srgbClr val="00B0F0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*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03E211DA-4DE1-4532-B8FE-300E9C12CAD1}" type="parTrans" cxnId="{6D42D309-03B1-4793-B6C7-C05F6EA32828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9B9CB514-EE05-4E28-A447-AB1E30690E76}" type="sibTrans" cxnId="{6D42D309-03B1-4793-B6C7-C05F6EA32828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B32D8A82-1A49-40D1-8D28-CCF4234BFA90}">
      <dgm:prSet custT="1"/>
      <dgm:spPr>
        <a:noFill/>
        <a:ln>
          <a:solidFill>
            <a:srgbClr val="00FF00"/>
          </a:solidFill>
        </a:ln>
      </dgm:spPr>
      <dgm:t>
        <a:bodyPr/>
        <a:lstStyle/>
        <a:p>
          <a:r>
            <a:rPr kumimoji="0" lang="ru-RU" sz="1400" b="0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rPr>
            <a:t>«Мы ждем тебя, пернатый друг» 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933B0DBD-A91F-4876-9E2A-3ED743680A9B}" type="parTrans" cxnId="{B7250BE1-DF62-4D30-B701-A1BBF46B3181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CCBA297A-11CB-48EB-A9C6-CFD85B9E9439}" type="sibTrans" cxnId="{B7250BE1-DF62-4D30-B701-A1BBF46B3181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DDA157CC-769F-438A-AC96-5C87A0A783B9}">
      <dgm:prSet custT="1"/>
      <dgm:spPr>
        <a:ln>
          <a:solidFill>
            <a:srgbClr val="00B0F0"/>
          </a:solidFill>
        </a:ln>
      </dgm:spPr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«Подарим березке вторую жизнь» 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FCEE0247-2C52-4568-A056-9BD3A6222C33}" type="parTrans" cxnId="{D32BFFEA-472E-4E37-93AF-C7D89E1E917D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28D09059-A841-4676-9D5B-7D25865AF341}" type="sibTrans" cxnId="{D32BFFEA-472E-4E37-93AF-C7D89E1E917D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1F25FDF2-C9E8-4E99-93F3-ACEA9071D441}">
      <dgm:prSet custT="1"/>
      <dgm:spPr>
        <a:ln>
          <a:solidFill>
            <a:srgbClr val="FF00FF"/>
          </a:solidFill>
        </a:ln>
      </dgm:spPr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«Украсим клумбы цветами» 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86A8B2D3-B61D-4516-90BF-18FB02B77291}" type="parTrans" cxnId="{0300E4B0-D66E-4648-836F-F9C3C392C600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2060E2A5-4F14-4313-B405-22FFBB624F33}" type="sibTrans" cxnId="{0300E4B0-D66E-4648-836F-F9C3C392C600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144C1962-7215-45F1-BAEE-658B1EA713A7}">
      <dgm:prSet custT="1"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*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EFAD84EC-6835-40A9-813E-154A273C55F2}" type="parTrans" cxnId="{38046BEC-4E0D-4946-86B6-7BB1D2259DC8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0FB2C403-EF50-43C5-884A-02FA0AB6839A}" type="sibTrans" cxnId="{38046BEC-4E0D-4946-86B6-7BB1D2259DC8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555961D9-4940-4F08-8808-78452EE91E9C}">
      <dgm:prSet custT="1"/>
      <dgm:spPr>
        <a:ln>
          <a:solidFill>
            <a:srgbClr val="CC00FF"/>
          </a:solidFill>
        </a:ln>
      </dgm:spPr>
      <dgm:t>
        <a:bodyPr/>
        <a:lstStyle/>
        <a:p>
          <a:pPr algn="just"/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«Зернышко и семечко про запас» 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424C3669-3D24-40E8-822A-7942238F27DA}" type="parTrans" cxnId="{4F829411-09C1-4D78-B6AA-8C973FD47824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570AA575-6389-48EC-BAAB-475C8CA9DCF8}" type="sibTrans" cxnId="{4F829411-09C1-4D78-B6AA-8C973FD47824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E64BB8F6-40FF-4695-9EEE-9459C7188831}">
      <dgm:prSet custT="1"/>
      <dgm:spPr>
        <a:solidFill>
          <a:srgbClr val="CC00FF"/>
        </a:solidFill>
        <a:ln>
          <a:solidFill>
            <a:srgbClr val="CC00FF"/>
          </a:solidFill>
        </a:ln>
      </dgm:spPr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*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D89C3BA6-7525-4462-858F-D0E41F22A225}" type="sibTrans" cxnId="{048CDAAE-5958-4E10-8C39-70561CFBB3B2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B9208E4C-2917-477C-A227-9F1809D47A3B}" type="parTrans" cxnId="{048CDAAE-5958-4E10-8C39-70561CFBB3B2}">
      <dgm:prSet/>
      <dgm:spPr/>
      <dgm:t>
        <a:bodyPr/>
        <a:lstStyle/>
        <a:p>
          <a:endParaRPr lang="ru-RU" sz="1400" b="0">
            <a:latin typeface="Times New Roman" pitchFamily="18" charset="0"/>
            <a:cs typeface="Times New Roman" pitchFamily="18" charset="0"/>
          </a:endParaRPr>
        </a:p>
      </dgm:t>
    </dgm:pt>
    <dgm:pt modelId="{277E2F16-2B5B-4DEE-84EC-9AA038DDFD4B}">
      <dgm:prSet custT="1"/>
      <dgm:spPr>
        <a:ln>
          <a:solidFill>
            <a:srgbClr val="FF0000"/>
          </a:solidFill>
        </a:ln>
      </dgm:spPr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«Чистый двор»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81E79757-F3A0-4953-9C8B-E218887F793C}" type="parTrans" cxnId="{E63B5105-078E-4DF4-B6AD-7D3DC27FA9F2}">
      <dgm:prSet/>
      <dgm:spPr/>
    </dgm:pt>
    <dgm:pt modelId="{17DDA248-6C40-4886-84C5-A290311396C4}" type="sibTrans" cxnId="{E63B5105-078E-4DF4-B6AD-7D3DC27FA9F2}">
      <dgm:prSet/>
      <dgm:spPr/>
    </dgm:pt>
    <dgm:pt modelId="{D5276D95-C0CF-4D9D-8933-E579601109AD}" type="pres">
      <dgm:prSet presAssocID="{CBB2FAF1-3154-478E-B468-44B9F85C665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79C317-5FC5-41EA-8FE3-621E6BB8599F}" type="pres">
      <dgm:prSet presAssocID="{BA007CAA-BB65-414B-B240-5CC62E969A6B}" presName="composite" presStyleCnt="0"/>
      <dgm:spPr/>
      <dgm:t>
        <a:bodyPr/>
        <a:lstStyle/>
        <a:p>
          <a:endParaRPr lang="ru-RU"/>
        </a:p>
      </dgm:t>
    </dgm:pt>
    <dgm:pt modelId="{A64B2BB4-659B-488B-A718-D93FC98BDA70}" type="pres">
      <dgm:prSet presAssocID="{BA007CAA-BB65-414B-B240-5CC62E969A6B}" presName="parentText" presStyleLbl="align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0A54FD-A2B8-4DF9-A9A0-9553E97408D5}" type="pres">
      <dgm:prSet presAssocID="{BA007CAA-BB65-414B-B240-5CC62E969A6B}" presName="descendantText" presStyleLbl="alignAcc1" presStyleIdx="0" presStyleCnt="8" custScaleY="1246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9CA6F8-6AC2-42E0-91FF-B69CA68B71C8}" type="pres">
      <dgm:prSet presAssocID="{6D9DC565-AC9E-4DB4-9011-DE627C6846E1}" presName="sp" presStyleCnt="0"/>
      <dgm:spPr/>
      <dgm:t>
        <a:bodyPr/>
        <a:lstStyle/>
        <a:p>
          <a:endParaRPr lang="ru-RU"/>
        </a:p>
      </dgm:t>
    </dgm:pt>
    <dgm:pt modelId="{6DD612F1-721E-4950-B12A-52FBFD2DECFA}" type="pres">
      <dgm:prSet presAssocID="{6FE3E52B-EC89-4E0E-BFC4-E683C0F0AA51}" presName="composite" presStyleCnt="0"/>
      <dgm:spPr/>
      <dgm:t>
        <a:bodyPr/>
        <a:lstStyle/>
        <a:p>
          <a:endParaRPr lang="ru-RU"/>
        </a:p>
      </dgm:t>
    </dgm:pt>
    <dgm:pt modelId="{DD59E40D-839D-463F-BA47-DF161756699A}" type="pres">
      <dgm:prSet presAssocID="{6FE3E52B-EC89-4E0E-BFC4-E683C0F0AA51}" presName="parentText" presStyleLbl="alignNode1" presStyleIdx="1" presStyleCnt="8" custLinFactNeighborX="-10330" custLinFactNeighborY="-14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767E98-1AC4-4EE4-BDDA-EEBCBC824C61}" type="pres">
      <dgm:prSet presAssocID="{6FE3E52B-EC89-4E0E-BFC4-E683C0F0AA51}" presName="descendantText" presStyleLbl="alignAcc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49A9A2-1362-4609-BDD0-7BCB97E5D40D}" type="pres">
      <dgm:prSet presAssocID="{7863C962-BCBA-49B7-B5CD-6870C0DB3DA9}" presName="sp" presStyleCnt="0"/>
      <dgm:spPr/>
      <dgm:t>
        <a:bodyPr/>
        <a:lstStyle/>
        <a:p>
          <a:endParaRPr lang="ru-RU"/>
        </a:p>
      </dgm:t>
    </dgm:pt>
    <dgm:pt modelId="{FFFD215E-F916-476C-84D5-22D56B52CF2C}" type="pres">
      <dgm:prSet presAssocID="{DF6A37D1-B2E6-498D-A343-77A7399A69CA}" presName="composite" presStyleCnt="0"/>
      <dgm:spPr/>
      <dgm:t>
        <a:bodyPr/>
        <a:lstStyle/>
        <a:p>
          <a:endParaRPr lang="ru-RU"/>
        </a:p>
      </dgm:t>
    </dgm:pt>
    <dgm:pt modelId="{515B5664-1863-485F-87C6-244FD4E91A4F}" type="pres">
      <dgm:prSet presAssocID="{DF6A37D1-B2E6-498D-A343-77A7399A69CA}" presName="parentText" presStyleLbl="align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83CCEC-2375-42AB-B2CC-759A929EE5AA}" type="pres">
      <dgm:prSet presAssocID="{DF6A37D1-B2E6-498D-A343-77A7399A69CA}" presName="descendantText" presStyleLbl="alignAcc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FB77BE-BAA3-4BDD-9D69-EBF584389135}" type="pres">
      <dgm:prSet presAssocID="{56E74F8D-9DD6-4576-8CA4-2C36E605BD44}" presName="sp" presStyleCnt="0"/>
      <dgm:spPr/>
      <dgm:t>
        <a:bodyPr/>
        <a:lstStyle/>
        <a:p>
          <a:endParaRPr lang="ru-RU"/>
        </a:p>
      </dgm:t>
    </dgm:pt>
    <dgm:pt modelId="{3546746B-D927-4AC9-949B-16F614DAAB3A}" type="pres">
      <dgm:prSet presAssocID="{72FAF5A7-2834-4CB9-917C-B2B77FE1B335}" presName="composite" presStyleCnt="0"/>
      <dgm:spPr/>
      <dgm:t>
        <a:bodyPr/>
        <a:lstStyle/>
        <a:p>
          <a:endParaRPr lang="ru-RU"/>
        </a:p>
      </dgm:t>
    </dgm:pt>
    <dgm:pt modelId="{58E45BEE-4DCB-43D5-B440-38EED7D72319}" type="pres">
      <dgm:prSet presAssocID="{72FAF5A7-2834-4CB9-917C-B2B77FE1B335}" presName="parentText" presStyleLbl="align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055648-82EA-43F7-A65A-7DC856DF019B}" type="pres">
      <dgm:prSet presAssocID="{72FAF5A7-2834-4CB9-917C-B2B77FE1B335}" presName="descendantText" presStyleLbl="alignAcc1" presStyleIdx="3" presStyleCnt="8" custLinFactNeighborX="-3501" custLinFactNeighborY="-38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ADD349-6317-4CDA-A8ED-58D31D73370F}" type="pres">
      <dgm:prSet presAssocID="{C750A259-FDF0-4176-86BF-E88059824D6C}" presName="sp" presStyleCnt="0"/>
      <dgm:spPr/>
      <dgm:t>
        <a:bodyPr/>
        <a:lstStyle/>
        <a:p>
          <a:endParaRPr lang="ru-RU"/>
        </a:p>
      </dgm:t>
    </dgm:pt>
    <dgm:pt modelId="{23F57330-F110-4AAD-9623-FB895AD04BDF}" type="pres">
      <dgm:prSet presAssocID="{E64BB8F6-40FF-4695-9EEE-9459C7188831}" presName="composite" presStyleCnt="0"/>
      <dgm:spPr/>
      <dgm:t>
        <a:bodyPr/>
        <a:lstStyle/>
        <a:p>
          <a:endParaRPr lang="ru-RU"/>
        </a:p>
      </dgm:t>
    </dgm:pt>
    <dgm:pt modelId="{7AF68802-C8A5-4671-A167-DC9B51508E2C}" type="pres">
      <dgm:prSet presAssocID="{E64BB8F6-40FF-4695-9EEE-9459C7188831}" presName="parentText" presStyleLbl="align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137F60-B4F1-42E2-8929-3C3D04D0421D}" type="pres">
      <dgm:prSet presAssocID="{E64BB8F6-40FF-4695-9EEE-9459C7188831}" presName="descendantText" presStyleLbl="alignAcc1" presStyleIdx="4" presStyleCnt="8" custScaleY="1191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546642-924B-46DB-9160-CF21D34DF597}" type="pres">
      <dgm:prSet presAssocID="{D89C3BA6-7525-4462-858F-D0E41F22A225}" presName="sp" presStyleCnt="0"/>
      <dgm:spPr/>
      <dgm:t>
        <a:bodyPr/>
        <a:lstStyle/>
        <a:p>
          <a:endParaRPr lang="ru-RU"/>
        </a:p>
      </dgm:t>
    </dgm:pt>
    <dgm:pt modelId="{C3E47465-E083-4F1B-ACE8-A6A7885EB50B}" type="pres">
      <dgm:prSet presAssocID="{FC2A2894-97EC-43C7-B73F-2D2F39206BC4}" presName="composite" presStyleCnt="0"/>
      <dgm:spPr/>
      <dgm:t>
        <a:bodyPr/>
        <a:lstStyle/>
        <a:p>
          <a:endParaRPr lang="ru-RU"/>
        </a:p>
      </dgm:t>
    </dgm:pt>
    <dgm:pt modelId="{E02E855F-0BD9-4930-BAC5-8FBAA86FA5B9}" type="pres">
      <dgm:prSet presAssocID="{FC2A2894-97EC-43C7-B73F-2D2F39206BC4}" presName="parentText" presStyleLbl="align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1E3237-2100-4071-8E94-B960E8543A2F}" type="pres">
      <dgm:prSet presAssocID="{FC2A2894-97EC-43C7-B73F-2D2F39206BC4}" presName="descendantText" presStyleLbl="alignAcc1" presStyleIdx="5" presStyleCnt="8" custScaleY="115125" custLinFactNeighborX="-863" custLinFactNeighborY="-35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A1D765-3458-4F71-9380-092E056A42BC}" type="pres">
      <dgm:prSet presAssocID="{9B9CB514-EE05-4E28-A447-AB1E30690E76}" presName="sp" presStyleCnt="0"/>
      <dgm:spPr/>
      <dgm:t>
        <a:bodyPr/>
        <a:lstStyle/>
        <a:p>
          <a:endParaRPr lang="ru-RU"/>
        </a:p>
      </dgm:t>
    </dgm:pt>
    <dgm:pt modelId="{F3812AB0-9EDE-4B4B-8D89-82A3A63F13BF}" type="pres">
      <dgm:prSet presAssocID="{144C1962-7215-45F1-BAEE-658B1EA713A7}" presName="composite" presStyleCnt="0"/>
      <dgm:spPr/>
      <dgm:t>
        <a:bodyPr/>
        <a:lstStyle/>
        <a:p>
          <a:endParaRPr lang="ru-RU"/>
        </a:p>
      </dgm:t>
    </dgm:pt>
    <dgm:pt modelId="{22F4F107-CCF1-4902-B22C-BA20E5718ACE}" type="pres">
      <dgm:prSet presAssocID="{144C1962-7215-45F1-BAEE-658B1EA713A7}" presName="parentText" presStyleLbl="align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6B0E81-7118-4D22-B885-E21D9BA03539}" type="pres">
      <dgm:prSet presAssocID="{144C1962-7215-45F1-BAEE-658B1EA713A7}" presName="descendantText" presStyleLbl="alignAcc1" presStyleIdx="6" presStyleCnt="8" custLinFactNeighborX="34" custLinFactNeighborY="31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225442-6B87-4070-B334-91C0B289C6C3}" type="pres">
      <dgm:prSet presAssocID="{0FB2C403-EF50-43C5-884A-02FA0AB6839A}" presName="sp" presStyleCnt="0"/>
      <dgm:spPr/>
      <dgm:t>
        <a:bodyPr/>
        <a:lstStyle/>
        <a:p>
          <a:endParaRPr lang="ru-RU"/>
        </a:p>
      </dgm:t>
    </dgm:pt>
    <dgm:pt modelId="{F3B20EC6-B689-495D-884C-499C46F7CA81}" type="pres">
      <dgm:prSet presAssocID="{BCF7AF27-9162-4625-B7D5-A281F2BE94FA}" presName="composite" presStyleCnt="0"/>
      <dgm:spPr/>
      <dgm:t>
        <a:bodyPr/>
        <a:lstStyle/>
        <a:p>
          <a:endParaRPr lang="ru-RU"/>
        </a:p>
      </dgm:t>
    </dgm:pt>
    <dgm:pt modelId="{1E80B755-EA0F-454E-9E30-727C18AE8C57}" type="pres">
      <dgm:prSet presAssocID="{BCF7AF27-9162-4625-B7D5-A281F2BE94FA}" presName="parentText" presStyleLbl="align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4395F0-FC00-4F78-9BD9-847009B9ACB1}" type="pres">
      <dgm:prSet presAssocID="{BCF7AF27-9162-4625-B7D5-A281F2BE94FA}" presName="descendantText" presStyleLbl="alignAcc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046BEC-4E0D-4946-86B6-7BB1D2259DC8}" srcId="{CBB2FAF1-3154-478E-B468-44B9F85C665F}" destId="{144C1962-7215-45F1-BAEE-658B1EA713A7}" srcOrd="6" destOrd="0" parTransId="{EFAD84EC-6835-40A9-813E-154A273C55F2}" sibTransId="{0FB2C403-EF50-43C5-884A-02FA0AB6839A}"/>
    <dgm:cxn modelId="{16231865-D8DF-424A-A658-43FE5B678799}" srcId="{CBB2FAF1-3154-478E-B468-44B9F85C665F}" destId="{DF6A37D1-B2E6-498D-A343-77A7399A69CA}" srcOrd="2" destOrd="0" parTransId="{A412AB52-326E-4ECC-97E1-5B4B1E2A28B6}" sibTransId="{56E74F8D-9DD6-4576-8CA4-2C36E605BD44}"/>
    <dgm:cxn modelId="{6D42D309-03B1-4793-B6C7-C05F6EA32828}" srcId="{CBB2FAF1-3154-478E-B468-44B9F85C665F}" destId="{FC2A2894-97EC-43C7-B73F-2D2F39206BC4}" srcOrd="5" destOrd="0" parTransId="{03E211DA-4DE1-4532-B8FE-300E9C12CAD1}" sibTransId="{9B9CB514-EE05-4E28-A447-AB1E30690E76}"/>
    <dgm:cxn modelId="{B7250BE1-DF62-4D30-B701-A1BBF46B3181}" srcId="{DF6A37D1-B2E6-498D-A343-77A7399A69CA}" destId="{B32D8A82-1A49-40D1-8D28-CCF4234BFA90}" srcOrd="0" destOrd="0" parTransId="{933B0DBD-A91F-4876-9E2A-3ED743680A9B}" sibTransId="{CCBA297A-11CB-48EB-A9C6-CFD85B9E9439}"/>
    <dgm:cxn modelId="{22ECADF8-488E-4815-8D36-1CA56941EBD5}" srcId="{CBB2FAF1-3154-478E-B468-44B9F85C665F}" destId="{BA007CAA-BB65-414B-B240-5CC62E969A6B}" srcOrd="0" destOrd="0" parTransId="{9DF1B55A-421C-40DB-8723-EC93DA111A9A}" sibTransId="{6D9DC565-AC9E-4DB4-9011-DE627C6846E1}"/>
    <dgm:cxn modelId="{FD93343B-DF32-4F80-B0F0-3743DD29FF31}" srcId="{CBB2FAF1-3154-478E-B468-44B9F85C665F}" destId="{6FE3E52B-EC89-4E0E-BFC4-E683C0F0AA51}" srcOrd="1" destOrd="0" parTransId="{E6F517AB-4E20-4CC3-B815-06A87F7D9978}" sibTransId="{7863C962-BCBA-49B7-B5CD-6870C0DB3DA9}"/>
    <dgm:cxn modelId="{10A377C9-7751-4237-80FA-8F894CC518A7}" type="presOf" srcId="{27DE4D66-814C-47AD-BFF7-D3BBB432FA24}" destId="{5F055648-82EA-43F7-A65A-7DC856DF019B}" srcOrd="0" destOrd="0" presId="urn:microsoft.com/office/officeart/2005/8/layout/chevron2"/>
    <dgm:cxn modelId="{A3F248E5-BCC7-4833-8402-BE090E7FEB98}" type="presOf" srcId="{6FE3E52B-EC89-4E0E-BFC4-E683C0F0AA51}" destId="{DD59E40D-839D-463F-BA47-DF161756699A}" srcOrd="0" destOrd="0" presId="urn:microsoft.com/office/officeart/2005/8/layout/chevron2"/>
    <dgm:cxn modelId="{6DCD7268-0A5C-4997-A085-9DF216122D6C}" type="presOf" srcId="{AC9EA53B-892E-438F-A5F1-F19A26C53816}" destId="{7E0A54FD-A2B8-4DF9-A9A0-9553E97408D5}" srcOrd="0" destOrd="0" presId="urn:microsoft.com/office/officeart/2005/8/layout/chevron2"/>
    <dgm:cxn modelId="{88846002-7278-45EA-9F65-9CCA00E54B1E}" type="presOf" srcId="{555961D9-4940-4F08-8808-78452EE91E9C}" destId="{02137F60-B4F1-42E2-8929-3C3D04D0421D}" srcOrd="0" destOrd="0" presId="urn:microsoft.com/office/officeart/2005/8/layout/chevron2"/>
    <dgm:cxn modelId="{282286DC-ED16-4F45-968C-6F4D1322F06F}" type="presOf" srcId="{CBB2FAF1-3154-478E-B468-44B9F85C665F}" destId="{D5276D95-C0CF-4D9D-8933-E579601109AD}" srcOrd="0" destOrd="0" presId="urn:microsoft.com/office/officeart/2005/8/layout/chevron2"/>
    <dgm:cxn modelId="{EC25E59D-3061-4224-A6A4-102906370692}" type="presOf" srcId="{277E2F16-2B5B-4DEE-84EC-9AA038DDFD4B}" destId="{FC6B0E81-7118-4D22-B885-E21D9BA03539}" srcOrd="0" destOrd="0" presId="urn:microsoft.com/office/officeart/2005/8/layout/chevron2"/>
    <dgm:cxn modelId="{E1F03B19-A6DF-4B61-B1A1-61A8A5262D87}" type="presOf" srcId="{BA007CAA-BB65-414B-B240-5CC62E969A6B}" destId="{A64B2BB4-659B-488B-A718-D93FC98BDA70}" srcOrd="0" destOrd="0" presId="urn:microsoft.com/office/officeart/2005/8/layout/chevron2"/>
    <dgm:cxn modelId="{613ED953-2572-4028-987E-332458E024E5}" srcId="{CBB2FAF1-3154-478E-B468-44B9F85C665F}" destId="{72FAF5A7-2834-4CB9-917C-B2B77FE1B335}" srcOrd="3" destOrd="0" parTransId="{FA605E5D-5077-433A-8413-667CE16E724B}" sibTransId="{C750A259-FDF0-4176-86BF-E88059824D6C}"/>
    <dgm:cxn modelId="{D32BFFEA-472E-4E37-93AF-C7D89E1E917D}" srcId="{FC2A2894-97EC-43C7-B73F-2D2F39206BC4}" destId="{DDA157CC-769F-438A-AC96-5C87A0A783B9}" srcOrd="0" destOrd="0" parTransId="{FCEE0247-2C52-4568-A056-9BD3A6222C33}" sibTransId="{28D09059-A841-4676-9D5B-7D25865AF341}"/>
    <dgm:cxn modelId="{E63B5105-078E-4DF4-B6AD-7D3DC27FA9F2}" srcId="{144C1962-7215-45F1-BAEE-658B1EA713A7}" destId="{277E2F16-2B5B-4DEE-84EC-9AA038DDFD4B}" srcOrd="0" destOrd="0" parTransId="{81E79757-F3A0-4953-9C8B-E218887F793C}" sibTransId="{17DDA248-6C40-4886-84C5-A290311396C4}"/>
    <dgm:cxn modelId="{97D632FF-14D9-4B0F-93CF-F9801E237FA5}" srcId="{72FAF5A7-2834-4CB9-917C-B2B77FE1B335}" destId="{27DE4D66-814C-47AD-BFF7-D3BBB432FA24}" srcOrd="0" destOrd="0" parTransId="{F04D7C1C-9129-46DC-AD2E-B06DC40DE6DE}" sibTransId="{22856064-23E3-471D-BE22-8388510AE692}"/>
    <dgm:cxn modelId="{7A8696CE-888D-4E84-844A-58257CF73A52}" type="presOf" srcId="{DDA157CC-769F-438A-AC96-5C87A0A783B9}" destId="{431E3237-2100-4071-8E94-B960E8543A2F}" srcOrd="0" destOrd="0" presId="urn:microsoft.com/office/officeart/2005/8/layout/chevron2"/>
    <dgm:cxn modelId="{0300E4B0-D66E-4648-836F-F9C3C392C600}" srcId="{BCF7AF27-9162-4625-B7D5-A281F2BE94FA}" destId="{1F25FDF2-C9E8-4E99-93F3-ACEA9071D441}" srcOrd="0" destOrd="0" parTransId="{86A8B2D3-B61D-4516-90BF-18FB02B77291}" sibTransId="{2060E2A5-4F14-4313-B405-22FFBB624F33}"/>
    <dgm:cxn modelId="{15AC974D-5DC2-49A0-808E-BFA36842156F}" type="presOf" srcId="{FC2A2894-97EC-43C7-B73F-2D2F39206BC4}" destId="{E02E855F-0BD9-4930-BAC5-8FBAA86FA5B9}" srcOrd="0" destOrd="0" presId="urn:microsoft.com/office/officeart/2005/8/layout/chevron2"/>
    <dgm:cxn modelId="{9192FF8D-750A-4672-86CA-1A3412C5D0D3}" type="presOf" srcId="{1F25FDF2-C9E8-4E99-93F3-ACEA9071D441}" destId="{BB4395F0-FC00-4F78-9BD9-847009B9ACB1}" srcOrd="0" destOrd="0" presId="urn:microsoft.com/office/officeart/2005/8/layout/chevron2"/>
    <dgm:cxn modelId="{996EFF8B-1CE2-4D40-8C14-35D88310884B}" type="presOf" srcId="{DF6A37D1-B2E6-498D-A343-77A7399A69CA}" destId="{515B5664-1863-485F-87C6-244FD4E91A4F}" srcOrd="0" destOrd="0" presId="urn:microsoft.com/office/officeart/2005/8/layout/chevron2"/>
    <dgm:cxn modelId="{CD0B5111-0D43-4EF6-BD01-766C7968A586}" type="presOf" srcId="{E64BB8F6-40FF-4695-9EEE-9459C7188831}" destId="{7AF68802-C8A5-4671-A167-DC9B51508E2C}" srcOrd="0" destOrd="0" presId="urn:microsoft.com/office/officeart/2005/8/layout/chevron2"/>
    <dgm:cxn modelId="{0643D96B-0CF9-4F93-A75F-DBC21B3EADE6}" type="presOf" srcId="{B32D8A82-1A49-40D1-8D28-CCF4234BFA90}" destId="{FD83CCEC-2375-42AB-B2CC-759A929EE5AA}" srcOrd="0" destOrd="0" presId="urn:microsoft.com/office/officeart/2005/8/layout/chevron2"/>
    <dgm:cxn modelId="{048CDAAE-5958-4E10-8C39-70561CFBB3B2}" srcId="{CBB2FAF1-3154-478E-B468-44B9F85C665F}" destId="{E64BB8F6-40FF-4695-9EEE-9459C7188831}" srcOrd="4" destOrd="0" parTransId="{B9208E4C-2917-477C-A227-9F1809D47A3B}" sibTransId="{D89C3BA6-7525-4462-858F-D0E41F22A225}"/>
    <dgm:cxn modelId="{C47C6EB9-900D-4B9B-B72B-1AF6817DE509}" srcId="{CBB2FAF1-3154-478E-B468-44B9F85C665F}" destId="{BCF7AF27-9162-4625-B7D5-A281F2BE94FA}" srcOrd="7" destOrd="0" parTransId="{B89C82C7-BA8F-423A-8963-83856B289A0C}" sibTransId="{7E3DDD1F-F035-4537-A542-F8C541513C14}"/>
    <dgm:cxn modelId="{1EB49BFF-B0EB-4758-83F9-ED232771FF7B}" type="presOf" srcId="{BCF7AF27-9162-4625-B7D5-A281F2BE94FA}" destId="{1E80B755-EA0F-454E-9E30-727C18AE8C57}" srcOrd="0" destOrd="0" presId="urn:microsoft.com/office/officeart/2005/8/layout/chevron2"/>
    <dgm:cxn modelId="{1220ABCB-A63E-4EFA-8A30-05EE256D270B}" type="presOf" srcId="{72FAF5A7-2834-4CB9-917C-B2B77FE1B335}" destId="{58E45BEE-4DCB-43D5-B440-38EED7D72319}" srcOrd="0" destOrd="0" presId="urn:microsoft.com/office/officeart/2005/8/layout/chevron2"/>
    <dgm:cxn modelId="{4F829411-09C1-4D78-B6AA-8C973FD47824}" srcId="{E64BB8F6-40FF-4695-9EEE-9459C7188831}" destId="{555961D9-4940-4F08-8808-78452EE91E9C}" srcOrd="0" destOrd="0" parTransId="{424C3669-3D24-40E8-822A-7942238F27DA}" sibTransId="{570AA575-6389-48EC-BAAB-475C8CA9DCF8}"/>
    <dgm:cxn modelId="{E338DA8F-2692-41FB-8A47-9D502EB04049}" srcId="{BA007CAA-BB65-414B-B240-5CC62E969A6B}" destId="{AC9EA53B-892E-438F-A5F1-F19A26C53816}" srcOrd="0" destOrd="0" parTransId="{BF4571EB-5474-4AF1-BDAF-1FC1DD16D1D5}" sibTransId="{692BBF8F-B42A-4648-9151-5723C4E4F086}"/>
    <dgm:cxn modelId="{11E975A4-BC5C-4E5E-897B-CA53970E28A6}" type="presOf" srcId="{F8905D31-40D4-4D88-A8D8-5DA8858B04BA}" destId="{FE767E98-1AC4-4EE4-BDDA-EEBCBC824C61}" srcOrd="0" destOrd="0" presId="urn:microsoft.com/office/officeart/2005/8/layout/chevron2"/>
    <dgm:cxn modelId="{C4640617-ED0C-4CC9-82CD-E8D03FFF69A6}" type="presOf" srcId="{144C1962-7215-45F1-BAEE-658B1EA713A7}" destId="{22F4F107-CCF1-4902-B22C-BA20E5718ACE}" srcOrd="0" destOrd="0" presId="urn:microsoft.com/office/officeart/2005/8/layout/chevron2"/>
    <dgm:cxn modelId="{F11ACC90-2842-4720-9C0A-3AC0B15962E4}" srcId="{6FE3E52B-EC89-4E0E-BFC4-E683C0F0AA51}" destId="{F8905D31-40D4-4D88-A8D8-5DA8858B04BA}" srcOrd="0" destOrd="0" parTransId="{EBEB4F33-3617-46B8-A687-737F4CD4A5FB}" sibTransId="{54319316-1116-481F-ABF9-4706C52F363E}"/>
    <dgm:cxn modelId="{C14F759B-473C-41E7-A2D9-524D018F16A8}" type="presParOf" srcId="{D5276D95-C0CF-4D9D-8933-E579601109AD}" destId="{B979C317-5FC5-41EA-8FE3-621E6BB8599F}" srcOrd="0" destOrd="0" presId="urn:microsoft.com/office/officeart/2005/8/layout/chevron2"/>
    <dgm:cxn modelId="{A2223EC7-9986-44F2-985F-8F518015D275}" type="presParOf" srcId="{B979C317-5FC5-41EA-8FE3-621E6BB8599F}" destId="{A64B2BB4-659B-488B-A718-D93FC98BDA70}" srcOrd="0" destOrd="0" presId="urn:microsoft.com/office/officeart/2005/8/layout/chevron2"/>
    <dgm:cxn modelId="{D7F415C6-3F96-443D-BA08-1B6B1A1AE5E6}" type="presParOf" srcId="{B979C317-5FC5-41EA-8FE3-621E6BB8599F}" destId="{7E0A54FD-A2B8-4DF9-A9A0-9553E97408D5}" srcOrd="1" destOrd="0" presId="urn:microsoft.com/office/officeart/2005/8/layout/chevron2"/>
    <dgm:cxn modelId="{6CED1891-6381-478C-9C9A-8EAD7A812FE6}" type="presParOf" srcId="{D5276D95-C0CF-4D9D-8933-E579601109AD}" destId="{779CA6F8-6AC2-42E0-91FF-B69CA68B71C8}" srcOrd="1" destOrd="0" presId="urn:microsoft.com/office/officeart/2005/8/layout/chevron2"/>
    <dgm:cxn modelId="{47674D9E-FAEB-4F8A-AA7D-7CE1A6A6130F}" type="presParOf" srcId="{D5276D95-C0CF-4D9D-8933-E579601109AD}" destId="{6DD612F1-721E-4950-B12A-52FBFD2DECFA}" srcOrd="2" destOrd="0" presId="urn:microsoft.com/office/officeart/2005/8/layout/chevron2"/>
    <dgm:cxn modelId="{B316837D-4A7F-4502-8B5E-82BC629ED731}" type="presParOf" srcId="{6DD612F1-721E-4950-B12A-52FBFD2DECFA}" destId="{DD59E40D-839D-463F-BA47-DF161756699A}" srcOrd="0" destOrd="0" presId="urn:microsoft.com/office/officeart/2005/8/layout/chevron2"/>
    <dgm:cxn modelId="{4B9F5301-9995-4057-AB4A-D79CF9137623}" type="presParOf" srcId="{6DD612F1-721E-4950-B12A-52FBFD2DECFA}" destId="{FE767E98-1AC4-4EE4-BDDA-EEBCBC824C61}" srcOrd="1" destOrd="0" presId="urn:microsoft.com/office/officeart/2005/8/layout/chevron2"/>
    <dgm:cxn modelId="{507D9B5A-F77D-4345-AC20-10619A590911}" type="presParOf" srcId="{D5276D95-C0CF-4D9D-8933-E579601109AD}" destId="{ED49A9A2-1362-4609-BDD0-7BCB97E5D40D}" srcOrd="3" destOrd="0" presId="urn:microsoft.com/office/officeart/2005/8/layout/chevron2"/>
    <dgm:cxn modelId="{B84DA6A2-50B6-4136-B7D2-803696F79ADC}" type="presParOf" srcId="{D5276D95-C0CF-4D9D-8933-E579601109AD}" destId="{FFFD215E-F916-476C-84D5-22D56B52CF2C}" srcOrd="4" destOrd="0" presId="urn:microsoft.com/office/officeart/2005/8/layout/chevron2"/>
    <dgm:cxn modelId="{6194B953-1246-43C9-99E2-C0F16D64EC25}" type="presParOf" srcId="{FFFD215E-F916-476C-84D5-22D56B52CF2C}" destId="{515B5664-1863-485F-87C6-244FD4E91A4F}" srcOrd="0" destOrd="0" presId="urn:microsoft.com/office/officeart/2005/8/layout/chevron2"/>
    <dgm:cxn modelId="{20086CD8-55B0-4C3C-B44E-1F248E837C8D}" type="presParOf" srcId="{FFFD215E-F916-476C-84D5-22D56B52CF2C}" destId="{FD83CCEC-2375-42AB-B2CC-759A929EE5AA}" srcOrd="1" destOrd="0" presId="urn:microsoft.com/office/officeart/2005/8/layout/chevron2"/>
    <dgm:cxn modelId="{11AF44F9-C518-4F2A-98E0-CD26269C3B5F}" type="presParOf" srcId="{D5276D95-C0CF-4D9D-8933-E579601109AD}" destId="{ADFB77BE-BAA3-4BDD-9D69-EBF584389135}" srcOrd="5" destOrd="0" presId="urn:microsoft.com/office/officeart/2005/8/layout/chevron2"/>
    <dgm:cxn modelId="{E6F50537-05B0-4104-8A3C-EF46FA2ECE5F}" type="presParOf" srcId="{D5276D95-C0CF-4D9D-8933-E579601109AD}" destId="{3546746B-D927-4AC9-949B-16F614DAAB3A}" srcOrd="6" destOrd="0" presId="urn:microsoft.com/office/officeart/2005/8/layout/chevron2"/>
    <dgm:cxn modelId="{CAD40BF8-5D36-4533-8DCB-E2042B4DD2B6}" type="presParOf" srcId="{3546746B-D927-4AC9-949B-16F614DAAB3A}" destId="{58E45BEE-4DCB-43D5-B440-38EED7D72319}" srcOrd="0" destOrd="0" presId="urn:microsoft.com/office/officeart/2005/8/layout/chevron2"/>
    <dgm:cxn modelId="{0618A108-2309-4CCD-8A83-67D7EE7B4CCF}" type="presParOf" srcId="{3546746B-D927-4AC9-949B-16F614DAAB3A}" destId="{5F055648-82EA-43F7-A65A-7DC856DF019B}" srcOrd="1" destOrd="0" presId="urn:microsoft.com/office/officeart/2005/8/layout/chevron2"/>
    <dgm:cxn modelId="{79FB23CF-816B-44C5-8348-5E323E99A1CB}" type="presParOf" srcId="{D5276D95-C0CF-4D9D-8933-E579601109AD}" destId="{66ADD349-6317-4CDA-A8ED-58D31D73370F}" srcOrd="7" destOrd="0" presId="urn:microsoft.com/office/officeart/2005/8/layout/chevron2"/>
    <dgm:cxn modelId="{8CF11C75-C6FC-4535-8A2A-3CECDBE50916}" type="presParOf" srcId="{D5276D95-C0CF-4D9D-8933-E579601109AD}" destId="{23F57330-F110-4AAD-9623-FB895AD04BDF}" srcOrd="8" destOrd="0" presId="urn:microsoft.com/office/officeart/2005/8/layout/chevron2"/>
    <dgm:cxn modelId="{64A984AF-4ED3-45F5-9292-CAB88F258653}" type="presParOf" srcId="{23F57330-F110-4AAD-9623-FB895AD04BDF}" destId="{7AF68802-C8A5-4671-A167-DC9B51508E2C}" srcOrd="0" destOrd="0" presId="urn:microsoft.com/office/officeart/2005/8/layout/chevron2"/>
    <dgm:cxn modelId="{D646E89A-5A86-4727-B763-D3CCE830D8DD}" type="presParOf" srcId="{23F57330-F110-4AAD-9623-FB895AD04BDF}" destId="{02137F60-B4F1-42E2-8929-3C3D04D0421D}" srcOrd="1" destOrd="0" presId="urn:microsoft.com/office/officeart/2005/8/layout/chevron2"/>
    <dgm:cxn modelId="{D4E2E2E1-E0C2-4C07-A202-5908BB5A6F00}" type="presParOf" srcId="{D5276D95-C0CF-4D9D-8933-E579601109AD}" destId="{8D546642-924B-46DB-9160-CF21D34DF597}" srcOrd="9" destOrd="0" presId="urn:microsoft.com/office/officeart/2005/8/layout/chevron2"/>
    <dgm:cxn modelId="{0EE3691E-FE80-436F-899E-C4CDBA2A29F6}" type="presParOf" srcId="{D5276D95-C0CF-4D9D-8933-E579601109AD}" destId="{C3E47465-E083-4F1B-ACE8-A6A7885EB50B}" srcOrd="10" destOrd="0" presId="urn:microsoft.com/office/officeart/2005/8/layout/chevron2"/>
    <dgm:cxn modelId="{FCE2FFBA-43BA-4805-A7D8-4B139B5D5784}" type="presParOf" srcId="{C3E47465-E083-4F1B-ACE8-A6A7885EB50B}" destId="{E02E855F-0BD9-4930-BAC5-8FBAA86FA5B9}" srcOrd="0" destOrd="0" presId="urn:microsoft.com/office/officeart/2005/8/layout/chevron2"/>
    <dgm:cxn modelId="{D28F7645-74AB-4373-8D42-E6D49DD8860F}" type="presParOf" srcId="{C3E47465-E083-4F1B-ACE8-A6A7885EB50B}" destId="{431E3237-2100-4071-8E94-B960E8543A2F}" srcOrd="1" destOrd="0" presId="urn:microsoft.com/office/officeart/2005/8/layout/chevron2"/>
    <dgm:cxn modelId="{BA98A6BA-35C4-48B9-A970-6ABAF531BEC5}" type="presParOf" srcId="{D5276D95-C0CF-4D9D-8933-E579601109AD}" destId="{9FA1D765-3458-4F71-9380-092E056A42BC}" srcOrd="11" destOrd="0" presId="urn:microsoft.com/office/officeart/2005/8/layout/chevron2"/>
    <dgm:cxn modelId="{215DF151-9BF4-41A5-9E01-4A1A3ABAC3D3}" type="presParOf" srcId="{D5276D95-C0CF-4D9D-8933-E579601109AD}" destId="{F3812AB0-9EDE-4B4B-8D89-82A3A63F13BF}" srcOrd="12" destOrd="0" presId="urn:microsoft.com/office/officeart/2005/8/layout/chevron2"/>
    <dgm:cxn modelId="{A5D49717-61AB-480C-9C30-E2AD741C3A60}" type="presParOf" srcId="{F3812AB0-9EDE-4B4B-8D89-82A3A63F13BF}" destId="{22F4F107-CCF1-4902-B22C-BA20E5718ACE}" srcOrd="0" destOrd="0" presId="urn:microsoft.com/office/officeart/2005/8/layout/chevron2"/>
    <dgm:cxn modelId="{D56FD41D-D41C-486C-848B-48B55D2A4AFC}" type="presParOf" srcId="{F3812AB0-9EDE-4B4B-8D89-82A3A63F13BF}" destId="{FC6B0E81-7118-4D22-B885-E21D9BA03539}" srcOrd="1" destOrd="0" presId="urn:microsoft.com/office/officeart/2005/8/layout/chevron2"/>
    <dgm:cxn modelId="{17ABA033-4D1C-4E5C-9B49-54D8D7155FB7}" type="presParOf" srcId="{D5276D95-C0CF-4D9D-8933-E579601109AD}" destId="{62225442-6B87-4070-B334-91C0B289C6C3}" srcOrd="13" destOrd="0" presId="urn:microsoft.com/office/officeart/2005/8/layout/chevron2"/>
    <dgm:cxn modelId="{8216D26D-45D1-4D0A-B6DB-84CBAB49A90C}" type="presParOf" srcId="{D5276D95-C0CF-4D9D-8933-E579601109AD}" destId="{F3B20EC6-B689-495D-884C-499C46F7CA81}" srcOrd="14" destOrd="0" presId="urn:microsoft.com/office/officeart/2005/8/layout/chevron2"/>
    <dgm:cxn modelId="{05B9A12E-1B7A-4BEF-AC30-4B1C49CB7FC4}" type="presParOf" srcId="{F3B20EC6-B689-495D-884C-499C46F7CA81}" destId="{1E80B755-EA0F-454E-9E30-727C18AE8C57}" srcOrd="0" destOrd="0" presId="urn:microsoft.com/office/officeart/2005/8/layout/chevron2"/>
    <dgm:cxn modelId="{B3BD8905-D7A1-4B9F-8F87-EA7428DF64CE}" type="presParOf" srcId="{F3B20EC6-B689-495D-884C-499C46F7CA81}" destId="{BB4395F0-FC00-4F78-9BD9-847009B9ACB1}" srcOrd="1" destOrd="0" presId="urn:microsoft.com/office/officeart/2005/8/layout/chevron2"/>
  </dgm:cxnLst>
  <dgm:bg>
    <a:solidFill>
      <a:schemeClr val="bg2"/>
    </a:solidFill>
  </dgm:bg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F05F44-95F9-4B6F-B967-72B98674D532}">
      <dsp:nvSpPr>
        <dsp:cNvPr id="0" name=""/>
        <dsp:cNvSpPr/>
      </dsp:nvSpPr>
      <dsp:spPr>
        <a:xfrm>
          <a:off x="46373" y="1531185"/>
          <a:ext cx="45708" cy="4572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418569-5349-43AA-821E-5A3356BEE0BF}">
      <dsp:nvSpPr>
        <dsp:cNvPr id="0" name=""/>
        <dsp:cNvSpPr/>
      </dsp:nvSpPr>
      <dsp:spPr>
        <a:xfrm>
          <a:off x="263978" y="227921"/>
          <a:ext cx="6022591" cy="1011482"/>
        </a:xfrm>
        <a:prstGeom prst="roundRect">
          <a:avLst/>
        </a:prstGeom>
        <a:solidFill>
          <a:srgbClr val="339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782" tIns="0" rIns="175782" bIns="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Детский сад «Рябинка» был основан в октябре 1960 года,15 сентября 1992 года детский сад переселился из старого приспособленного здания в новое, построенное по типовому проекту. 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3354" y="277297"/>
        <a:ext cx="5923839" cy="912730"/>
      </dsp:txXfrm>
    </dsp:sp>
    <dsp:sp modelId="{2BF19D9C-09EB-42B4-B993-3E000167049A}">
      <dsp:nvSpPr>
        <dsp:cNvPr id="0" name=""/>
        <dsp:cNvSpPr/>
      </dsp:nvSpPr>
      <dsp:spPr>
        <a:xfrm flipV="1">
          <a:off x="1774541" y="2139915"/>
          <a:ext cx="124968" cy="9292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1F846C-1D04-44FB-839C-2953AFC06EEC}">
      <dsp:nvSpPr>
        <dsp:cNvPr id="0" name=""/>
        <dsp:cNvSpPr/>
      </dsp:nvSpPr>
      <dsp:spPr>
        <a:xfrm>
          <a:off x="182144" y="1266511"/>
          <a:ext cx="6279491" cy="830074"/>
        </a:xfrm>
        <a:prstGeom prst="round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782" tIns="0" rIns="17578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Здание шести групповое, проектная мощность - 140 детей. Одна группа оборудована под кабинет татарского языка, экологическую комнату и  кабинет по ПДД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2665" y="1307032"/>
        <a:ext cx="6198449" cy="749032"/>
      </dsp:txXfrm>
    </dsp:sp>
    <dsp:sp modelId="{A395E262-B76D-4084-99C9-639D7052652B}">
      <dsp:nvSpPr>
        <dsp:cNvPr id="0" name=""/>
        <dsp:cNvSpPr/>
      </dsp:nvSpPr>
      <dsp:spPr>
        <a:xfrm flipH="1">
          <a:off x="58996" y="1283406"/>
          <a:ext cx="45708" cy="4572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2CA591-4039-46CC-A94F-FF5034E5BCB2}">
      <dsp:nvSpPr>
        <dsp:cNvPr id="0" name=""/>
        <dsp:cNvSpPr/>
      </dsp:nvSpPr>
      <dsp:spPr>
        <a:xfrm flipH="1">
          <a:off x="166129" y="2125216"/>
          <a:ext cx="6288280" cy="1194251"/>
        </a:xfrm>
        <a:prstGeom prst="roundRect">
          <a:avLst/>
        </a:prstGeom>
        <a:solidFill>
          <a:srgbClr val="FF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782" tIns="0" rIns="175782" bIns="0" numCol="1" spcCol="1270" anchor="ctr" anchorCtr="0">
          <a:noAutofit/>
        </a:bodyPr>
        <a:lstStyle/>
        <a:p>
          <a:pPr lvl="0" algn="just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настоящее время функционируют </a:t>
          </a:r>
          <a:r>
            <a:rPr lang="en-US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групп: 1-группа раннего возраста, 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l-ая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младшая, 2-ая младшая, средняя , старшая - подготовительная к школе группа. </a:t>
          </a:r>
        </a:p>
        <a:p>
          <a:pPr lvl="0" algn="just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Посещают детский сад </a:t>
          </a:r>
          <a:r>
            <a:rPr lang="en-US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</a:t>
          </a:r>
          <a:r>
            <a:rPr lang="en-US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детей  в возрасте  от 1,5  до семи лет. 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4428" y="2183515"/>
        <a:ext cx="6171682" cy="1077653"/>
      </dsp:txXfrm>
    </dsp:sp>
    <dsp:sp modelId="{20DF5323-79ED-4490-86A6-6AA102C2850B}">
      <dsp:nvSpPr>
        <dsp:cNvPr id="0" name=""/>
        <dsp:cNvSpPr/>
      </dsp:nvSpPr>
      <dsp:spPr>
        <a:xfrm flipH="1">
          <a:off x="46373" y="3311668"/>
          <a:ext cx="51289" cy="4572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10EF24-7BBE-4E7D-90DD-BEA74137A186}">
      <dsp:nvSpPr>
        <dsp:cNvPr id="0" name=""/>
        <dsp:cNvSpPr/>
      </dsp:nvSpPr>
      <dsp:spPr>
        <a:xfrm>
          <a:off x="154996" y="3310868"/>
          <a:ext cx="6333792" cy="91718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782" tIns="0" rIns="175782" bIns="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Режим работы дошкольного учреждения: 6-00 – 18-00, 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пятидневная рабочая неделя</a:t>
          </a:r>
          <a:endParaRPr lang="ru-RU" sz="16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9769" y="3355641"/>
        <a:ext cx="6244246" cy="827642"/>
      </dsp:txXfrm>
    </dsp:sp>
    <dsp:sp modelId="{393FCCB1-9466-4E54-B7F5-5F9D435B0E80}">
      <dsp:nvSpPr>
        <dsp:cNvPr id="0" name=""/>
        <dsp:cNvSpPr/>
      </dsp:nvSpPr>
      <dsp:spPr>
        <a:xfrm flipH="1">
          <a:off x="0" y="4573565"/>
          <a:ext cx="76004" cy="4572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432AF1-AEBE-4F9B-9740-5FD48B17C2A0}">
      <dsp:nvSpPr>
        <dsp:cNvPr id="0" name=""/>
        <dsp:cNvSpPr/>
      </dsp:nvSpPr>
      <dsp:spPr>
        <a:xfrm>
          <a:off x="146314" y="4290834"/>
          <a:ext cx="6336709" cy="2006963"/>
        </a:xfrm>
        <a:prstGeom prst="roundRect">
          <a:avLst/>
        </a:prstGeom>
        <a:solidFill>
          <a:srgbClr val="F39B1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782" tIns="0" rIns="17578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Основные направления работы: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Создание условий для экологического образования и воспитания дошкольников.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Сохранение и укрепление физического и психического здор</a:t>
          </a:r>
          <a:r>
            <a:rPr lang="ru-RU" sz="160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вья детей. Работа с семьей.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Преемственность работы со школой №5, библиотекой, Заинским лесхозом, Министерством экологии и природных ресурсов РТ. 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44286" y="4388806"/>
        <a:ext cx="6140765" cy="1811019"/>
      </dsp:txXfrm>
    </dsp:sp>
    <dsp:sp modelId="{F83E3A35-8C12-4333-9AC1-603630C22850}">
      <dsp:nvSpPr>
        <dsp:cNvPr id="0" name=""/>
        <dsp:cNvSpPr/>
      </dsp:nvSpPr>
      <dsp:spPr>
        <a:xfrm flipH="1">
          <a:off x="0" y="5713080"/>
          <a:ext cx="117527" cy="4572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9809CF-11F4-45A6-AB1F-050266D780DF}">
      <dsp:nvSpPr>
        <dsp:cNvPr id="0" name=""/>
        <dsp:cNvSpPr/>
      </dsp:nvSpPr>
      <dsp:spPr>
        <a:xfrm>
          <a:off x="159244" y="6379070"/>
          <a:ext cx="6323780" cy="1692832"/>
        </a:xfrm>
        <a:prstGeom prst="roundRect">
          <a:avLst/>
        </a:prstGeom>
        <a:solidFill>
          <a:srgbClr val="D4101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782" tIns="0" rIns="175782" bIns="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Цель  деятельности Учреждения: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Всестороннее формирование личности ребёнка с учётом особенностей его физического, психического развития, индивидуальных возможностей и способностей, создание условий для обучения, воспитания, социальной                                                           адаптации.</a:t>
          </a:r>
          <a:endParaRPr lang="ru-RU" sz="1600" b="1" kern="1200" cap="all" baseline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41881" y="6461707"/>
        <a:ext cx="6158506" cy="15275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41E4C3-5EE7-437D-8B78-A39A1B51E1B8}">
      <dsp:nvSpPr>
        <dsp:cNvPr id="0" name=""/>
        <dsp:cNvSpPr/>
      </dsp:nvSpPr>
      <dsp:spPr>
        <a:xfrm rot="5400000">
          <a:off x="-160244" y="160845"/>
          <a:ext cx="1068294" cy="747806"/>
        </a:xfrm>
        <a:prstGeom prst="chevron">
          <a:avLst/>
        </a:prstGeom>
        <a:solidFill>
          <a:srgbClr val="FF0000"/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0" y="374504"/>
        <a:ext cx="747806" cy="320488"/>
      </dsp:txXfrm>
    </dsp:sp>
    <dsp:sp modelId="{44E99ECF-2656-45EB-BA96-0A09B0B92FBC}">
      <dsp:nvSpPr>
        <dsp:cNvPr id="0" name=""/>
        <dsp:cNvSpPr/>
      </dsp:nvSpPr>
      <dsp:spPr>
        <a:xfrm rot="5400000">
          <a:off x="3080681" y="-2332875"/>
          <a:ext cx="694391" cy="5360142"/>
        </a:xfrm>
        <a:prstGeom prst="round2SameRect">
          <a:avLst/>
        </a:prstGeom>
        <a:solidFill>
          <a:srgbClr val="FF0000">
            <a:alpha val="90000"/>
          </a:srgb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ПРОГРАММА ОБРАЗОВАТЕЛЬНОГО УЧРЕЖДЕНИЯ, СОЗДАННАЯ  ПО ПРОЕКТУ ПРОГРАММЫ  «ОТ РОЖДЕНИЯ ДО ШКОЛЫ»»  ПОД РЕДАКЦИЕЙ      Н.Е.ВЕРАКСЫ, Т.С.КОМАРОВОЙ,  М.А.ВАСИЛЬЕВОЙ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47806" y="33897"/>
        <a:ext cx="5326245" cy="626597"/>
      </dsp:txXfrm>
    </dsp:sp>
    <dsp:sp modelId="{CB081568-48D1-48E0-8A95-6ED95E5819AA}">
      <dsp:nvSpPr>
        <dsp:cNvPr id="0" name=""/>
        <dsp:cNvSpPr/>
      </dsp:nvSpPr>
      <dsp:spPr>
        <a:xfrm rot="5400000">
          <a:off x="-160244" y="1151063"/>
          <a:ext cx="1068294" cy="747806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accent5">
              <a:hueOff val="-1419125"/>
              <a:satOff val="5687"/>
              <a:lumOff val="1233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0" y="1364722"/>
        <a:ext cx="747806" cy="320488"/>
      </dsp:txXfrm>
    </dsp:sp>
    <dsp:sp modelId="{096856EE-1925-40C8-982E-D21DE9B95137}">
      <dsp:nvSpPr>
        <dsp:cNvPr id="0" name=""/>
        <dsp:cNvSpPr/>
      </dsp:nvSpPr>
      <dsp:spPr>
        <a:xfrm rot="5400000">
          <a:off x="3080681" y="-1342056"/>
          <a:ext cx="694391" cy="5360142"/>
        </a:xfrm>
        <a:prstGeom prst="round2SameRect">
          <a:avLst/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5">
              <a:hueOff val="-1419125"/>
              <a:satOff val="5687"/>
              <a:lumOff val="12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«ПРОГРАММА  ВОСПИТАНИЯ, ОБУЧЕНИЯ И РАЗВИТИЯ ДЕТЕЙ РАННЕГО И ДОШКОЛЬНОГО ВОЗРАСТА» ПОД РЕДАКЦИЕЙ А.А.ПАРАМОНОВОЙ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47806" y="1024716"/>
        <a:ext cx="5326245" cy="626597"/>
      </dsp:txXfrm>
    </dsp:sp>
    <dsp:sp modelId="{1CC9AD98-1FAC-4046-938C-0D1C4B55EB4F}">
      <dsp:nvSpPr>
        <dsp:cNvPr id="0" name=""/>
        <dsp:cNvSpPr/>
      </dsp:nvSpPr>
      <dsp:spPr>
        <a:xfrm rot="5400000">
          <a:off x="-160244" y="2141281"/>
          <a:ext cx="1068294" cy="747806"/>
        </a:xfrm>
        <a:prstGeom prst="chevron">
          <a:avLst/>
        </a:prstGeom>
        <a:solidFill>
          <a:srgbClr val="3399FF"/>
        </a:solidFill>
        <a:ln w="25400" cap="flat" cmpd="sng" algn="ctr">
          <a:solidFill>
            <a:schemeClr val="accent5">
              <a:hueOff val="-2838251"/>
              <a:satOff val="11375"/>
              <a:lumOff val="2465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0" y="2354940"/>
        <a:ext cx="747806" cy="320488"/>
      </dsp:txXfrm>
    </dsp:sp>
    <dsp:sp modelId="{F720F53F-3AE1-467D-97D6-64DDF67751D3}">
      <dsp:nvSpPr>
        <dsp:cNvPr id="0" name=""/>
        <dsp:cNvSpPr/>
      </dsp:nvSpPr>
      <dsp:spPr>
        <a:xfrm rot="5400000">
          <a:off x="3080681" y="-351838"/>
          <a:ext cx="694391" cy="5360142"/>
        </a:xfrm>
        <a:prstGeom prst="round2SameRect">
          <a:avLst/>
        </a:prstGeom>
        <a:solidFill>
          <a:srgbClr val="3399FF">
            <a:alpha val="90000"/>
          </a:srgbClr>
        </a:solidFill>
        <a:ln w="25400" cap="flat" cmpd="sng" algn="ctr">
          <a:solidFill>
            <a:schemeClr val="accent5">
              <a:hueOff val="-2838251"/>
              <a:satOff val="11375"/>
              <a:lumOff val="24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«ПРОГРАММА ПО ОБУЧЕНИЮ ДЕТЕЙ ТАТАРСКОМУ ЯЗЫКУ В ДЕТСКОМ САДУ». Р.А.БУРГАНОВА, Ф.Ф.ЮСУПОВ.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47806" y="2014934"/>
        <a:ext cx="5326245" cy="626597"/>
      </dsp:txXfrm>
    </dsp:sp>
    <dsp:sp modelId="{6221C1DA-16C8-42DD-983D-19505F123AF2}">
      <dsp:nvSpPr>
        <dsp:cNvPr id="0" name=""/>
        <dsp:cNvSpPr/>
      </dsp:nvSpPr>
      <dsp:spPr>
        <a:xfrm rot="5400000">
          <a:off x="-160244" y="3131499"/>
          <a:ext cx="1068294" cy="747806"/>
        </a:xfrm>
        <a:prstGeom prst="chevron">
          <a:avLst/>
        </a:prstGeom>
        <a:solidFill>
          <a:srgbClr val="FF00FF"/>
        </a:solidFill>
        <a:ln w="25400" cap="flat" cmpd="sng" algn="ctr">
          <a:solidFill>
            <a:schemeClr val="accent5">
              <a:hueOff val="-4257376"/>
              <a:satOff val="17062"/>
              <a:lumOff val="3698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0" y="3345158"/>
        <a:ext cx="747806" cy="320488"/>
      </dsp:txXfrm>
    </dsp:sp>
    <dsp:sp modelId="{D9D906EB-6217-4F5C-A526-3334E712923F}">
      <dsp:nvSpPr>
        <dsp:cNvPr id="0" name=""/>
        <dsp:cNvSpPr/>
      </dsp:nvSpPr>
      <dsp:spPr>
        <a:xfrm rot="5400000">
          <a:off x="3080681" y="638379"/>
          <a:ext cx="694391" cy="5360142"/>
        </a:xfrm>
        <a:prstGeom prst="round2SameRect">
          <a:avLst/>
        </a:prstGeom>
        <a:solidFill>
          <a:srgbClr val="FF00FF">
            <a:alpha val="90000"/>
          </a:srgbClr>
        </a:solidFill>
        <a:ln w="25400" cap="flat" cmpd="sng" algn="ctr">
          <a:solidFill>
            <a:schemeClr val="accent5">
              <a:hueOff val="-4257376"/>
              <a:satOff val="17062"/>
              <a:lumOff val="36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ФЕДЕРАЛЬНАЯ ЭКОЛОГИЧЕСКАЯ ПРОГРАММА «НАШ ДОМ – ПРИРОДА» Н.А.РЫЖОВОЙ.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47806" y="3005152"/>
        <a:ext cx="5326245" cy="626597"/>
      </dsp:txXfrm>
    </dsp:sp>
    <dsp:sp modelId="{FCE30FAF-1B87-4FD7-A216-4C62752F9AF4}">
      <dsp:nvSpPr>
        <dsp:cNvPr id="0" name=""/>
        <dsp:cNvSpPr/>
      </dsp:nvSpPr>
      <dsp:spPr>
        <a:xfrm rot="5400000">
          <a:off x="-160244" y="4121717"/>
          <a:ext cx="1068294" cy="747806"/>
        </a:xfrm>
        <a:prstGeom prst="chevron">
          <a:avLst/>
        </a:prstGeom>
        <a:solidFill>
          <a:srgbClr val="FFFF00"/>
        </a:solidFill>
        <a:ln w="25400" cap="flat" cmpd="sng" algn="ctr">
          <a:solidFill>
            <a:schemeClr val="accent5">
              <a:hueOff val="-5676501"/>
              <a:satOff val="22749"/>
              <a:lumOff val="493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0" y="4335376"/>
        <a:ext cx="747806" cy="320488"/>
      </dsp:txXfrm>
    </dsp:sp>
    <dsp:sp modelId="{BECB8E96-ADD7-4EF5-AFF1-42D8CC5854E3}">
      <dsp:nvSpPr>
        <dsp:cNvPr id="0" name=""/>
        <dsp:cNvSpPr/>
      </dsp:nvSpPr>
      <dsp:spPr>
        <a:xfrm rot="5400000">
          <a:off x="3080681" y="1628598"/>
          <a:ext cx="694391" cy="5360142"/>
        </a:xfrm>
        <a:prstGeom prst="round2SameRect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5">
              <a:hueOff val="-5676501"/>
              <a:satOff val="22749"/>
              <a:lumOff val="49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РЕГИОНАЛЬНАЯ  ЭКОЛОГИЧЕСКАЯ ПРОГРАММА «ПРИРОДИНКА» Н.Г.КАЛЕГИНОЙ,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47806" y="3995371"/>
        <a:ext cx="5326245" cy="626597"/>
      </dsp:txXfrm>
    </dsp:sp>
    <dsp:sp modelId="{F0F8B4A0-3DF5-4F35-95F8-62BBD8F8B7B4}">
      <dsp:nvSpPr>
        <dsp:cNvPr id="0" name=""/>
        <dsp:cNvSpPr/>
      </dsp:nvSpPr>
      <dsp:spPr>
        <a:xfrm rot="5400000">
          <a:off x="-160244" y="5111936"/>
          <a:ext cx="1068294" cy="747806"/>
        </a:xfrm>
        <a:prstGeom prst="chevron">
          <a:avLst/>
        </a:prstGeom>
        <a:solidFill>
          <a:srgbClr val="3A927D"/>
        </a:solidFill>
        <a:ln w="25400" cap="flat" cmpd="sng" algn="ctr">
          <a:solidFill>
            <a:schemeClr val="accent5">
              <a:hueOff val="-7095626"/>
              <a:satOff val="28436"/>
              <a:lumOff val="6163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0" y="5325595"/>
        <a:ext cx="747806" cy="320488"/>
      </dsp:txXfrm>
    </dsp:sp>
    <dsp:sp modelId="{DFE00ADB-9132-4F94-B94F-B988C0C72158}">
      <dsp:nvSpPr>
        <dsp:cNvPr id="0" name=""/>
        <dsp:cNvSpPr/>
      </dsp:nvSpPr>
      <dsp:spPr>
        <a:xfrm rot="5400000">
          <a:off x="3128403" y="2618816"/>
          <a:ext cx="598947" cy="5360142"/>
        </a:xfrm>
        <a:prstGeom prst="round2SameRect">
          <a:avLst/>
        </a:prstGeom>
        <a:solidFill>
          <a:srgbClr val="3A927D">
            <a:alpha val="90000"/>
          </a:srgbClr>
        </a:solidFill>
        <a:ln w="25400" cap="flat" cmpd="sng" algn="ctr">
          <a:solidFill>
            <a:schemeClr val="accent5">
              <a:hueOff val="-7095626"/>
              <a:satOff val="28436"/>
              <a:lumOff val="61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МУНИЦИПАЛЬНАЯ  ПРОГРАММА «ФОРМИРОВАНИЕ ЛИЧНОСТИ ГРАЖДАНИНА ЗАИНСКОГО МУНИЦИПАЛЬНОГО  РАЙОНА И ГОРОДА ЗАИНСКА</a:t>
          </a:r>
          <a:endParaRPr lang="ru-RU" sz="1200" b="1" kern="1200" cap="none" baseline="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47806" y="5028651"/>
        <a:ext cx="5330904" cy="540471"/>
      </dsp:txXfrm>
    </dsp:sp>
    <dsp:sp modelId="{C1DD7026-0E0C-4BEF-8A7B-AD265659C46A}">
      <dsp:nvSpPr>
        <dsp:cNvPr id="0" name=""/>
        <dsp:cNvSpPr/>
      </dsp:nvSpPr>
      <dsp:spPr>
        <a:xfrm rot="5400000">
          <a:off x="-160244" y="6102154"/>
          <a:ext cx="1068294" cy="747806"/>
        </a:xfrm>
        <a:prstGeom prst="chevron">
          <a:avLst/>
        </a:prstGeom>
        <a:solidFill>
          <a:srgbClr val="2CE430"/>
        </a:solidFill>
        <a:ln w="25400" cap="flat" cmpd="sng" algn="ctr">
          <a:solidFill>
            <a:schemeClr val="accent5">
              <a:hueOff val="-8514751"/>
              <a:satOff val="34124"/>
              <a:lumOff val="7395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0" y="6315813"/>
        <a:ext cx="747806" cy="320488"/>
      </dsp:txXfrm>
    </dsp:sp>
    <dsp:sp modelId="{48476953-7267-4AA0-88DA-DF0792B70108}">
      <dsp:nvSpPr>
        <dsp:cNvPr id="0" name=""/>
        <dsp:cNvSpPr/>
      </dsp:nvSpPr>
      <dsp:spPr>
        <a:xfrm rot="5400000">
          <a:off x="3080681" y="3609034"/>
          <a:ext cx="694391" cy="5360142"/>
        </a:xfrm>
        <a:prstGeom prst="round2SameRect">
          <a:avLst/>
        </a:prstGeom>
        <a:solidFill>
          <a:srgbClr val="2CE430">
            <a:alpha val="90000"/>
          </a:srgbClr>
        </a:solidFill>
        <a:ln w="25400" cap="flat" cmpd="sng" algn="ctr">
          <a:solidFill>
            <a:schemeClr val="accent5">
              <a:hueOff val="-8514751"/>
              <a:satOff val="34124"/>
              <a:lumOff val="73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ОЗДОРОВИТЕЛЬНО – РАЗВИВАЮЩАЯ ПРОГРАММА «ЗДРАВСТВУЙ» - М.Л.ЛАЗАРЕВА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47806" y="5975807"/>
        <a:ext cx="5326245" cy="626597"/>
      </dsp:txXfrm>
    </dsp:sp>
    <dsp:sp modelId="{B4CA850B-C9FA-4F4F-90F9-E918D22EB94A}">
      <dsp:nvSpPr>
        <dsp:cNvPr id="0" name=""/>
        <dsp:cNvSpPr/>
      </dsp:nvSpPr>
      <dsp:spPr>
        <a:xfrm rot="5400000">
          <a:off x="-160244" y="7092372"/>
          <a:ext cx="1068294" cy="747806"/>
        </a:xfrm>
        <a:prstGeom prst="chevron">
          <a:avLst/>
        </a:prstGeom>
        <a:solidFill>
          <a:srgbClr val="F39B19"/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0" y="7306031"/>
        <a:ext cx="747806" cy="320488"/>
      </dsp:txXfrm>
    </dsp:sp>
    <dsp:sp modelId="{C8E06010-8621-4EE5-B355-EDA598516359}">
      <dsp:nvSpPr>
        <dsp:cNvPr id="0" name=""/>
        <dsp:cNvSpPr/>
      </dsp:nvSpPr>
      <dsp:spPr>
        <a:xfrm rot="5400000">
          <a:off x="3080681" y="4599252"/>
          <a:ext cx="694391" cy="5360142"/>
        </a:xfrm>
        <a:prstGeom prst="round2SameRect">
          <a:avLst/>
        </a:prstGeom>
        <a:solidFill>
          <a:srgbClr val="F39B19">
            <a:alpha val="90000"/>
          </a:srgb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«ЗДОРОВЬЕСБЕРЕГАЮЩИЕ ТЕХНОЛОГИИ В ДОУ» - Л.В.ГАВРЮЧИНОЙ	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47806" y="6966025"/>
        <a:ext cx="5326245" cy="6265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Simple 2"/>
  <dgm:desc val="Simple 2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5E6ED59-7221-44BE-AEB2-A83732640BC3}" type="datetimeFigureOut">
              <a:rPr lang="ru-RU"/>
              <a:pPr>
                <a:defRPr/>
              </a:pPr>
              <a:t>07.11.2017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E473D0A-C4A2-4232-87E1-13FBE6F652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39446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E12E65-0F69-42DE-ABF6-BB23737B49C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60A61-648C-41B4-9A41-F203F07C4038}" type="datetimeFigureOut">
              <a:rPr lang="ru-RU"/>
              <a:pPr>
                <a:defRPr/>
              </a:pPr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DE019-0FD8-4A27-B937-1C4B527DE8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CE19A-26AF-45A6-B549-846A4EC94B7A}" type="datetimeFigureOut">
              <a:rPr lang="ru-RU"/>
              <a:pPr>
                <a:defRPr/>
              </a:pPr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06AAD-8671-4A95-BF60-BD614CED05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C2A20-ECB4-4CD6-B87B-CC7F528BEB4E}" type="datetimeFigureOut">
              <a:rPr lang="ru-RU"/>
              <a:pPr>
                <a:defRPr/>
              </a:pPr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32705-1D2F-4272-B344-B69D3A19BA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A825-DFFC-43AB-A29B-D5449B8EA9B6}" type="datetimeFigureOut">
              <a:rPr lang="ru-RU"/>
              <a:pPr>
                <a:defRPr/>
              </a:pPr>
              <a:t>07.11.2017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1338-2C07-454A-A5F0-2254057C3C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1EAA1-7BD8-47A9-BB26-0FCA197B2BDE}" type="datetimeFigureOut">
              <a:rPr lang="ru-RU"/>
              <a:pPr>
                <a:defRPr/>
              </a:pPr>
              <a:t>07.11.2017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13D8C-8429-40B0-8335-8BA1D513AE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7C812-59E0-4DD2-82DF-2E399EED74BD}" type="datetimeFigureOut">
              <a:rPr lang="ru-RU"/>
              <a:pPr>
                <a:defRPr/>
              </a:pPr>
              <a:t>07.11.2017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9C45B-3B81-497F-ABD0-7CC7F68C53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7C04B-03D3-47B8-90BE-54138FBDB854}" type="datetimeFigureOut">
              <a:rPr lang="ru-RU"/>
              <a:pPr>
                <a:defRPr/>
              </a:pPr>
              <a:t>07.11.2017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EB1AE-6F8B-40AC-9F07-8BCEC2472C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6ADD4-89E7-4958-9BFB-40E58F3A6FBD}" type="datetimeFigureOut">
              <a:rPr lang="ru-RU"/>
              <a:pPr>
                <a:defRPr/>
              </a:pPr>
              <a:t>07.11.2017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DA6FA-0C87-43C9-A669-9A31A33425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E5C50-3450-4C02-84BF-1128C426208D}" type="datetimeFigureOut">
              <a:rPr lang="ru-RU"/>
              <a:pPr>
                <a:defRPr/>
              </a:pPr>
              <a:t>07.11.2017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7ED30-9676-457C-9EFE-555EC874F3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8F2AF-BC07-43B6-92C6-03FBD387E935}" type="datetimeFigureOut">
              <a:rPr lang="ru-RU"/>
              <a:pPr>
                <a:defRPr/>
              </a:pPr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24DCE-03AE-4204-9CB2-74A494D23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72EA6-0533-4CF4-B505-7F15EC8596FA}" type="datetimeFigureOut">
              <a:rPr lang="ru-RU"/>
              <a:pPr>
                <a:defRPr/>
              </a:pPr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BBEF1-B0DF-43E8-B8A7-F391FE008C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42900" y="2133600"/>
            <a:ext cx="3028950" cy="291465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486150" y="2133600"/>
            <a:ext cx="3028950" cy="291465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342900" y="5251451"/>
            <a:ext cx="6172200" cy="291676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7F041-C325-4EF4-BB16-803672669763}" type="datetimeFigureOut">
              <a:rPr lang="ru-RU"/>
              <a:pPr>
                <a:defRPr/>
              </a:pPr>
              <a:t>07.11.2017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AA1C8-1015-42C8-B097-F69DD97CA4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сверху, смешан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3543301" y="300736"/>
            <a:ext cx="2770632" cy="3694176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14300" y="296673"/>
            <a:ext cx="3276418" cy="7766324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543300" y="4165601"/>
            <a:ext cx="2770633" cy="3978649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E67E3-1ADD-42A7-9A7A-F741FB79DF4C}" type="datetimeFigureOut">
              <a:rPr lang="ru-RU"/>
              <a:pPr>
                <a:defRPr/>
              </a:pPr>
              <a:t>07.11.2017</a:t>
            </a:fld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B7192-B638-4428-90FC-5C2EF544B11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advTm="15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99">
                <a:alpha val="0"/>
              </a:srgbClr>
            </a:gs>
            <a:gs pos="50000">
              <a:srgbClr val="99FF33"/>
            </a:gs>
            <a:gs pos="100000">
              <a:srgbClr val="FFFF99"/>
            </a:gs>
          </a:gsLst>
          <a:lin ang="1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342900" y="366184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342900" y="2133601"/>
            <a:ext cx="6172200" cy="603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D91D17-54F0-46EA-9ED7-463AEF0AC2A7}" type="datetimeFigureOut">
              <a:rPr lang="ru-RU"/>
              <a:pPr>
                <a:defRPr/>
              </a:pPr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5320F1F-5511-4F80-B451-E893721E23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diagramData" Target="../diagrams/data4.xml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11.jpeg"/><Relationship Id="rId5" Type="http://schemas.openxmlformats.org/officeDocument/2006/relationships/diagramQuickStyle" Target="../diagrams/quickStyle4.xml"/><Relationship Id="rId15" Type="http://schemas.microsoft.com/office/2007/relationships/diagramDrawing" Target="../diagrams/drawing4.xml"/><Relationship Id="rId10" Type="http://schemas.openxmlformats.org/officeDocument/2006/relationships/image" Target="../media/image10.jpeg"/><Relationship Id="rId4" Type="http://schemas.openxmlformats.org/officeDocument/2006/relationships/diagramLayout" Target="../diagrams/layout4.xml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diagramColors" Target="../diagrams/colors5.xml"/><Relationship Id="rId15" Type="http://schemas.microsoft.com/office/2007/relationships/diagramDrawing" Target="../diagrams/drawing5.xml"/><Relationship Id="rId10" Type="http://schemas.openxmlformats.org/officeDocument/2006/relationships/image" Target="../media/image19.jpe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diagramData" Target="../diagrams/data6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diagramColors" Target="../diagrams/colors6.xml"/><Relationship Id="rId10" Type="http://schemas.openxmlformats.org/officeDocument/2006/relationships/image" Target="../media/image28.jpe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348880" y="552184"/>
            <a:ext cx="450912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дошкольное</a:t>
            </a:r>
            <a:endParaRPr kumimoji="0" lang="ru-RU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CC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образовательное учреждение</a:t>
            </a:r>
            <a:endParaRPr kumimoji="0" lang="ru-RU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CC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«Детский сад «Рябинка» общеразвивающего вида </a:t>
            </a:r>
          </a:p>
          <a:p>
            <a:pPr algn="ctr" eaLnBrk="0" hangingPunct="0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Заинского муниципального района                                      Республики Татарстан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CC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428868" y="8063708"/>
            <a:ext cx="419983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CC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ea typeface="Calibri" pitchFamily="34" charset="0"/>
                <a:cs typeface="BrowalliaUPC" pitchFamily="34" charset="-34"/>
              </a:rPr>
              <a:t>Адрес: 423520</a:t>
            </a:r>
            <a:endParaRPr kumimoji="0" lang="ru-RU" sz="14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CC"/>
              </a:soli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  <a:cs typeface="BrowalliaUPC" pitchFamily="34" charset="-34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CC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ea typeface="Calibri" pitchFamily="34" charset="0"/>
                <a:cs typeface="BrowalliaUPC" pitchFamily="34" charset="-34"/>
              </a:rPr>
              <a:t>Республика Татарстан, </a:t>
            </a:r>
            <a:endParaRPr kumimoji="0" lang="ru-RU" sz="14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CC"/>
              </a:soli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  <a:cs typeface="BrowalliaUPC" pitchFamily="34" charset="-34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CC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ea typeface="Calibri" pitchFamily="34" charset="0"/>
                <a:cs typeface="BrowalliaUPC" pitchFamily="34" charset="-34"/>
              </a:rPr>
              <a:t>г. Заинск  ул. Пионерская, 14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CC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ea typeface="Calibri" pitchFamily="34" charset="0"/>
                <a:cs typeface="BrowalliaUPC" pitchFamily="34" charset="-34"/>
              </a:rPr>
              <a:t> «б</a:t>
            </a:r>
            <a:r>
              <a:rPr kumimoji="0" lang="ru-RU" sz="1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CC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ea typeface="Calibri" pitchFamily="34" charset="0"/>
                <a:cs typeface="BrowalliaUPC" pitchFamily="34" charset="-34"/>
              </a:rPr>
              <a:t>»</a:t>
            </a:r>
            <a:endParaRPr kumimoji="0" lang="ru-RU" sz="14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CC"/>
              </a:soli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  <a:cs typeface="BrowalliaUPC" pitchFamily="34" charset="-34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CC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ea typeface="Calibri" pitchFamily="34" charset="0"/>
                <a:cs typeface="BrowalliaUPC" pitchFamily="34" charset="-34"/>
              </a:rPr>
              <a:t>Телефон: 8(85558) 3-61-15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</a:b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 descr="F:\Новая_папка_(3)\IMG_49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640" y="3059832"/>
            <a:ext cx="6336703" cy="4608512"/>
          </a:xfrm>
          <a:prstGeom prst="rect">
            <a:avLst/>
          </a:prstGeom>
          <a:noFill/>
        </p:spPr>
      </p:pic>
      <p:pic>
        <p:nvPicPr>
          <p:cNvPr id="1027" name="Picture 3" descr="D:\ОБЩАЯ\ДЛЯ БАНЕРА ЗДОРОВЬЕСБЕР\действующая эмблема Рябинка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7158"/>
            <a:ext cx="2361513" cy="22509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"/>
          <p:cNvPicPr>
            <a:picLocks noChangeAspect="1" noChangeArrowheads="1"/>
          </p:cNvPicPr>
          <p:nvPr/>
        </p:nvPicPr>
        <p:blipFill>
          <a:blip r:embed="rId2" cstate="print"/>
          <a:srcRect l="5197" t="13049" r="8083" b="6667"/>
          <a:stretch>
            <a:fillRect/>
          </a:stretch>
        </p:blipFill>
        <p:spPr bwMode="auto">
          <a:xfrm>
            <a:off x="332656" y="5702849"/>
            <a:ext cx="1440159" cy="1714474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132856" y="5898367"/>
            <a:ext cx="432048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Старшая медсестра </a:t>
            </a:r>
            <a:r>
              <a:rPr lang="ru-RU" sz="1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Салахутдинова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С.С. </a:t>
            </a:r>
            <a:r>
              <a:rPr lang="ru-RU" sz="1600" dirty="0" smtClean="0"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600" dirty="0" smtClean="0">
              <a:latin typeface="Arial" pitchFamily="34" charset="0"/>
            </a:endParaRPr>
          </a:p>
          <a:p>
            <a:pPr lvl="0" algn="ctr" eaLnBrk="0" hangingPunct="0"/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высшей квалификационной категории;</a:t>
            </a:r>
            <a:endParaRPr lang="ru-RU" sz="1600" dirty="0" smtClean="0">
              <a:latin typeface="Arial" pitchFamily="34" charset="0"/>
            </a:endParaRPr>
          </a:p>
          <a:p>
            <a:pPr lvl="0" algn="ctr" eaLnBrk="0" hangingPunct="0"/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Образование </a:t>
            </a:r>
            <a:r>
              <a:rPr lang="ru-RU" sz="1600" dirty="0" smtClean="0"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среднее специальное ЕМУ </a:t>
            </a:r>
            <a:endParaRPr lang="ru-RU" sz="1600" dirty="0" smtClean="0">
              <a:latin typeface="Arial" pitchFamily="34" charset="0"/>
            </a:endParaRPr>
          </a:p>
          <a:p>
            <a:pPr lvl="0" algn="ctr" eaLnBrk="0" hangingPunct="0"/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Медицинский стаж </a:t>
            </a:r>
            <a:r>
              <a:rPr lang="ru-RU" sz="1600" dirty="0" smtClean="0"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40 лет.</a:t>
            </a:r>
            <a:endParaRPr lang="ru-RU" sz="1600" dirty="0" smtClean="0">
              <a:latin typeface="Arial" pitchFamily="34" charset="0"/>
            </a:endParaRPr>
          </a:p>
          <a:p>
            <a:pPr lvl="0" algn="ctr" eaLnBrk="0" hangingPunct="0"/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данном учреждении  34 года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 rot="10800000" flipV="1">
            <a:off x="1772816" y="4183066"/>
            <a:ext cx="482453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Музыкальный руководитель  Павлова Н.П.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1 квалификационной категории;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Образование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среднее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специальное ЕКПУ.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ctr" eaLnBrk="0" hangingPunct="0"/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Педагогический стаж </a:t>
            </a:r>
            <a:r>
              <a:rPr lang="ru-RU" sz="1600" dirty="0" smtClean="0"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37 лет.</a:t>
            </a:r>
            <a:endParaRPr lang="ru-RU" sz="1600" dirty="0" smtClean="0">
              <a:latin typeface="Arial" pitchFamily="34" charset="0"/>
            </a:endParaRPr>
          </a:p>
          <a:p>
            <a:pPr lvl="0" algn="ctr" eaLnBrk="0" hangingPunct="0"/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В данной должности</a:t>
            </a:r>
            <a:r>
              <a:rPr lang="ru-RU" sz="1600" dirty="0" smtClean="0"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37 лет.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6858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hangingPunct="0"/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hangingPunct="0"/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hangingPunct="0"/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060848" y="2004404"/>
            <a:ext cx="4392488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Старший воспитатель 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Каштанова Е.В.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- </a:t>
            </a:r>
          </a:p>
          <a:p>
            <a:pPr lvl="0" algn="ctr" eaLnBrk="0" hangingPunct="0"/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Образование – 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высшее АСО (КСЮИ) </a:t>
            </a:r>
          </a:p>
          <a:p>
            <a:pPr lvl="0" algn="ctr" eaLnBrk="0" hangingPunct="0"/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 – психолог.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Педагогический стаж –  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24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год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данном учреждении -  4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год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052" name="Picture 4" descr="C:\Users\All\Desktop\Рябинка\DSC_85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3510" y="3919795"/>
            <a:ext cx="1440159" cy="1783054"/>
          </a:xfrm>
          <a:prstGeom prst="rect">
            <a:avLst/>
          </a:prstGeom>
          <a:noFill/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4686200"/>
              </p:ext>
            </p:extLst>
          </p:nvPr>
        </p:nvGraphicFramePr>
        <p:xfrm>
          <a:off x="320928" y="7524328"/>
          <a:ext cx="6336704" cy="1146800"/>
        </p:xfrm>
        <a:graphic>
          <a:graphicData uri="http://schemas.openxmlformats.org/drawingml/2006/table">
            <a:tbl>
              <a:tblPr/>
              <a:tblGrid>
                <a:gridCol w="1748057"/>
                <a:gridCol w="509850"/>
                <a:gridCol w="874028"/>
                <a:gridCol w="1893728"/>
                <a:gridCol w="1311041"/>
              </a:tblGrid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Всего педагогов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15" marR="63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15" marR="63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Высшее/ высшая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15" marR="63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Среднее специальное/ первая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15" marR="63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Обучаются в ВУЗе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15" marR="63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Уровень образования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15" marR="63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215" marR="63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15" marR="63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15" marR="63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15" marR="63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Квалификационная категория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15" marR="63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215" marR="63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15" marR="63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15" marR="63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1-СЗД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15" marR="632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196752" y="1"/>
            <a:ext cx="540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Педагогический коллектив </a:t>
            </a:r>
            <a:endParaRPr lang="ru-RU" sz="2800" b="1" dirty="0">
              <a:solidFill>
                <a:srgbClr val="0033CC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628800" y="539552"/>
            <a:ext cx="540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Заведующая МБДОУ </a:t>
            </a:r>
            <a:r>
              <a:rPr lang="ru-RU" sz="1600" dirty="0" smtClean="0"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Рябинка</a:t>
            </a:r>
            <a:r>
              <a:rPr lang="ru-RU" sz="1600" dirty="0" smtClean="0"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Т.Г. Королева; </a:t>
            </a:r>
            <a:endParaRPr lang="ru-RU" sz="1600" dirty="0" smtClean="0">
              <a:latin typeface="Arial" pitchFamily="34" charset="0"/>
            </a:endParaRPr>
          </a:p>
          <a:p>
            <a:pPr lvl="0" algn="ctr" eaLnBrk="0" hangingPunct="0"/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Образование </a:t>
            </a:r>
            <a:r>
              <a:rPr lang="ru-RU" sz="1600" dirty="0" smtClean="0"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высшее ЕГПИ </a:t>
            </a:r>
          </a:p>
          <a:p>
            <a:pPr lvl="0" algn="ctr" eaLnBrk="0" hangingPunct="0"/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Педагогический стаж </a:t>
            </a:r>
            <a:r>
              <a:rPr lang="ru-RU" sz="1600" dirty="0" smtClean="0"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17 лет.   </a:t>
            </a:r>
          </a:p>
        </p:txBody>
      </p:sp>
      <p:pic>
        <p:nvPicPr>
          <p:cNvPr id="1026" name="Picture 2" descr="https://edu.tatar.ru/upload/anketas/3176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65" y="2066880"/>
            <a:ext cx="1398450" cy="1864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\\Direktor_n\общая\PICT029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8" y="457999"/>
            <a:ext cx="1258824" cy="16184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2464587" y="857225"/>
            <a:ext cx="4232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64393906"/>
              </p:ext>
            </p:extLst>
          </p:nvPr>
        </p:nvGraphicFramePr>
        <p:xfrm>
          <a:off x="160827" y="857225"/>
          <a:ext cx="6643734" cy="8382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71480" y="285720"/>
            <a:ext cx="5929354" cy="40011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CC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cs typeface="Times New Roman" pitchFamily="18" charset="0"/>
              </a:rPr>
              <a:t>ИНФОРМАЦИОННАЯ СПРАВКА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CC"/>
              </a:soli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120134"/>
            <a:ext cx="6386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0" y="729734"/>
            <a:ext cx="6386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3" name="Схема 12"/>
          <p:cNvGraphicFramePr/>
          <p:nvPr/>
        </p:nvGraphicFramePr>
        <p:xfrm>
          <a:off x="321447" y="1142976"/>
          <a:ext cx="6107949" cy="8001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00042" y="357158"/>
            <a:ext cx="5929354" cy="40011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ru-RU" altLang="ja-JP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ea typeface="MS Mincho" pitchFamily="49" charset="-128"/>
                <a:cs typeface="Raavi" pitchFamily="2"/>
              </a:rPr>
              <a:t>ПРОГРАММНОЕ ОБЕСПЕЧЕНИЕ </a:t>
            </a:r>
            <a:endParaRPr lang="ru-RU" altLang="ja-JP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  <a:cs typeface="Raavi" pitchFamily="2"/>
            </a:endParaRPr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5"/>
          <p:cNvGraphicFramePr>
            <a:graphicFrameLocks/>
          </p:cNvGraphicFramePr>
          <p:nvPr/>
        </p:nvGraphicFramePr>
        <p:xfrm>
          <a:off x="428604" y="1214414"/>
          <a:ext cx="5929354" cy="7239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71480" y="285720"/>
            <a:ext cx="5929354" cy="707886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tabLst>
                <a:tab pos="914400" algn="l"/>
              </a:tabLst>
            </a:pP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ea typeface="Times New Roman" pitchFamily="18" charset="0"/>
              </a:rPr>
              <a:t>ПРЕДМЕТ ДЕЯТЕЛЬНОСТИ </a:t>
            </a:r>
          </a:p>
          <a:p>
            <a:pPr lvl="0" algn="ctr">
              <a:tabLst>
                <a:tab pos="914400" algn="l"/>
              </a:tabLst>
            </a:pP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ea typeface="Times New Roman" pitchFamily="18" charset="0"/>
              </a:rPr>
              <a:t>ДЕТСКОГО САДА: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 idx="4294967295"/>
          </p:nvPr>
        </p:nvSpPr>
        <p:spPr>
          <a:xfrm>
            <a:off x="214290" y="190470"/>
            <a:ext cx="6429420" cy="762005"/>
          </a:xfrm>
        </p:spPr>
        <p:txBody>
          <a:bodyPr rtlCol="0">
            <a:noAutofit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endParaRPr sz="2200" b="1" dirty="0" smtClean="0">
              <a:latin typeface="Monotype Corsiva" pitchFamily="66" charset="0"/>
              <a:cs typeface="Times New Roman" pitchFamily="18" charset="0"/>
            </a:endParaRPr>
          </a:p>
        </p:txBody>
      </p:sp>
      <p:graphicFrame>
        <p:nvGraphicFramePr>
          <p:cNvPr id="12" name="Content Placeholder 4"/>
          <p:cNvGraphicFramePr>
            <a:graphicFrameLocks/>
          </p:cNvGraphicFramePr>
          <p:nvPr/>
        </p:nvGraphicFramePr>
        <p:xfrm>
          <a:off x="160711" y="952475"/>
          <a:ext cx="2839661" cy="7905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/>
          <p:nvPr/>
        </p:nvPicPr>
        <p:blipFill>
          <a:blip r:embed="rId7" cstate="print">
            <a:lum bright="10000"/>
          </a:blip>
          <a:srcRect/>
          <a:stretch>
            <a:fillRect/>
          </a:stretch>
        </p:blipFill>
        <p:spPr bwMode="auto">
          <a:xfrm>
            <a:off x="3143248" y="1214414"/>
            <a:ext cx="2286015" cy="1643073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Рябинка\Рабочий стол\новые фото\Фото026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42488" y="1142976"/>
            <a:ext cx="1215512" cy="1740659"/>
          </a:xfrm>
          <a:prstGeom prst="round2DiagRect">
            <a:avLst>
              <a:gd name="adj1" fmla="val 27164"/>
              <a:gd name="adj2" fmla="val 11809"/>
            </a:avLst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Admin\Рабочий стол\Исмагилова гульфия\IMG_260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1984" y="5357818"/>
            <a:ext cx="2286016" cy="1714512"/>
          </a:xfrm>
          <a:prstGeom prst="round2DiagRect">
            <a:avLst>
              <a:gd name="adj1" fmla="val 26907"/>
              <a:gd name="adj2" fmla="val 0"/>
            </a:avLst>
          </a:prstGeom>
          <a:noFill/>
        </p:spPr>
      </p:pic>
      <p:pic>
        <p:nvPicPr>
          <p:cNvPr id="8" name="Рисунок 7" descr="C:\Documents and Settings\Рябинка\Рабочий стол\новые фото\Фото021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21065" y="5044297"/>
            <a:ext cx="1214446" cy="1643074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571480" y="214282"/>
            <a:ext cx="5929354" cy="707886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tabLst>
                <a:tab pos="914400" algn="l"/>
              </a:tabLst>
            </a:pP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cs typeface="Times New Roman" pitchFamily="18" charset="0"/>
              </a:rPr>
              <a:t>МАТЕРИАЛЬНО -ТЕХНИЧЕСКОЕ </a:t>
            </a:r>
            <a:b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cs typeface="Times New Roman" pitchFamily="18" charset="0"/>
              </a:rPr>
            </a:b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cs typeface="Times New Roman" pitchFamily="18" charset="0"/>
              </a:rPr>
              <a:t>ОБЕСПЕЧЕНИЕ МБДОУ </a:t>
            </a:r>
            <a:endParaRPr lang="ru-RU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  <a:ea typeface="Times New Roman" pitchFamily="18" charset="0"/>
            </a:endParaRPr>
          </a:p>
        </p:txBody>
      </p:sp>
      <p:pic>
        <p:nvPicPr>
          <p:cNvPr id="2050" name="Picture 2" descr="C:\Users\Администратор\Pictures\каштанова на региональный семинар\IMG_725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763" y="3203848"/>
            <a:ext cx="1723900" cy="12928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832" y="3736263"/>
            <a:ext cx="1744153" cy="1308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673" y="7336870"/>
            <a:ext cx="1937687" cy="145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Администратор\Documents\Сабантуй\IMG_6509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319" y="7351678"/>
            <a:ext cx="1636666" cy="12274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5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107133" y="1000100"/>
          <a:ext cx="2321735" cy="8001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C:\Documents and Settings\Маша\Рабочий стол\фото рябинка\IMG_3682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 r="12796" b="18605"/>
          <a:stretch>
            <a:fillRect/>
          </a:stretch>
        </p:blipFill>
        <p:spPr bwMode="auto">
          <a:xfrm>
            <a:off x="2285992" y="928662"/>
            <a:ext cx="2244475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C:\Documents and Settings\Маша\Рабочий стол\фото рябинка\Изображение 06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14554" y="4214810"/>
            <a:ext cx="2286147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Documents and Settings\Рябинка\Мои документы\огород\P1000575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8" y="1357290"/>
            <a:ext cx="2285992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Documents and Settings\Маша\Рабочий стол\фото рябинка\IMG_367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9083" y="3214678"/>
            <a:ext cx="2428917" cy="182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10" name="Содержимое 3" descr="D:\ФОТОГРАФИИ\патриотическое воспитание\P1000548.JPG"/>
          <p:cNvPicPr>
            <a:picLocks noGrp="1"/>
          </p:cNvPicPr>
          <p:nvPr>
            <p:ph idx="1"/>
          </p:nvPr>
        </p:nvPicPr>
        <p:blipFill>
          <a:blip r:embed="rId10" cstate="print"/>
          <a:srcRect l="17769" t="17760"/>
          <a:stretch>
            <a:fillRect/>
          </a:stretch>
        </p:blipFill>
        <p:spPr>
          <a:xfrm>
            <a:off x="4500570" y="5214942"/>
            <a:ext cx="235743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4" descr="D:\ФОТОГРАФИИ\пдд\CIMG148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85992" y="7444711"/>
            <a:ext cx="2143140" cy="1699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D:\ФОТОГРАФИИ\фото поле\фото рябинка\Изображение 053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00569" y="7143768"/>
            <a:ext cx="2286145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500042" y="285720"/>
            <a:ext cx="5929354" cy="707886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tabLst>
                <a:tab pos="914400" algn="l"/>
              </a:tabLst>
            </a:pP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cs typeface="Times New Roman" pitchFamily="18" charset="0"/>
              </a:rPr>
              <a:t>СРЕДСТВА ЭКОЛОГИЧЕСКОГО ВОСПИТАНИЯ</a:t>
            </a:r>
            <a:endParaRPr lang="ru-RU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  <a:ea typeface="Times New Roman" pitchFamily="18" charset="0"/>
            </a:endParaRPr>
          </a:p>
        </p:txBody>
      </p:sp>
      <p:pic>
        <p:nvPicPr>
          <p:cNvPr id="2" name="Picture 2" descr="C:\Documents and Settings\Администратор\Рабочий стол\Новая папка (5)\IMG_4193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85992" y="2571736"/>
            <a:ext cx="2214594" cy="1660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Documents and Settings\Администратор\Рабочий стол\Новая папка (5)\IMG_4194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428868" y="5929322"/>
            <a:ext cx="2027832" cy="1520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214290" y="1071538"/>
          <a:ext cx="2714644" cy="7239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D:\ФОТОГРАФИИ\День птиц 2011\IMG_298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00372" y="1428728"/>
            <a:ext cx="1785950" cy="1419663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:\Documents and Settings\Admin\Рабочий стол\Новая папка (6)\IMG_2572.jpg"/>
          <p:cNvPicPr>
            <a:picLocks noChangeAspect="1" noChangeArrowheads="1"/>
          </p:cNvPicPr>
          <p:nvPr/>
        </p:nvPicPr>
        <p:blipFill>
          <a:blip r:embed="rId7" cstate="print">
            <a:lum bright="10000"/>
          </a:blip>
          <a:srcRect/>
          <a:stretch>
            <a:fillRect/>
          </a:stretch>
        </p:blipFill>
        <p:spPr bwMode="auto">
          <a:xfrm rot="5400000">
            <a:off x="4905331" y="3381421"/>
            <a:ext cx="1905122" cy="142876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00042" y="357158"/>
            <a:ext cx="5929354" cy="40011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tabLst>
                <a:tab pos="914400" algn="l"/>
              </a:tabLst>
            </a:pP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cs typeface="Times New Roman" pitchFamily="18" charset="0"/>
              </a:rPr>
              <a:t>ЭКОЛОГИЧЕСКИЕ АКЦИИ</a:t>
            </a:r>
            <a:endParaRPr lang="ru-RU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  <a:ea typeface="Times New Roman" pitchFamily="18" charset="0"/>
            </a:endParaRPr>
          </a:p>
        </p:txBody>
      </p:sp>
      <p:pic>
        <p:nvPicPr>
          <p:cNvPr id="4098" name="Picture 2" descr="F:\Рябинка, фото, банер\DSC0441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647024" y="-4410998"/>
            <a:ext cx="22546272" cy="24956598"/>
          </a:xfrm>
          <a:prstGeom prst="rect">
            <a:avLst/>
          </a:prstGeom>
          <a:noFill/>
        </p:spPr>
      </p:pic>
      <p:pic>
        <p:nvPicPr>
          <p:cNvPr id="4099" name="Picture 3" descr="F:\Рябинка, фото, банер\DSC0441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406664" y="-14726144"/>
            <a:ext cx="7560840" cy="2136223"/>
          </a:xfrm>
          <a:prstGeom prst="rect">
            <a:avLst/>
          </a:prstGeom>
          <a:noFill/>
        </p:spPr>
      </p:pic>
      <p:pic>
        <p:nvPicPr>
          <p:cNvPr id="14" name="Picture 4" descr="C:\Users\Галина\Documents\фото 15-16\IMG_680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8" y="1428728"/>
            <a:ext cx="1758092" cy="1417818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5" name="Picture 2" descr="C:\Users\Галина\Desktop\фото 16-17\для министерства\IMG_8246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5353" b="11919"/>
          <a:stretch/>
        </p:blipFill>
        <p:spPr bwMode="auto">
          <a:xfrm>
            <a:off x="3643314" y="5143504"/>
            <a:ext cx="2428892" cy="1895561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6" name="Picture 2" descr="C:\Users\Галина\Desktop\фото 16-17\цветочная неделя\IMG_943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7143768"/>
            <a:ext cx="2714644" cy="1818099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>
          <a:xfrm>
            <a:off x="3000372" y="3428992"/>
            <a:ext cx="1895055" cy="1357322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>
            <a:alpha val="0"/>
          </a:srgbClr>
        </a:solidFill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1717</TotalTime>
  <Words>651</Words>
  <Application>Microsoft Office PowerPoint</Application>
  <PresentationFormat>Экран (4:3)</PresentationFormat>
  <Paragraphs>118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аа</dc:creator>
  <cp:lastModifiedBy>1</cp:lastModifiedBy>
  <cp:revision>165</cp:revision>
  <dcterms:created xsi:type="dcterms:W3CDTF">2008-05-16T11:32:29Z</dcterms:created>
  <dcterms:modified xsi:type="dcterms:W3CDTF">2017-11-07T07:14:07Z</dcterms:modified>
</cp:coreProperties>
</file>